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4"/>
    <p:sldMasterId id="2147483697" r:id="rId5"/>
    <p:sldMasterId id="2147483736" r:id="rId6"/>
  </p:sldMasterIdLst>
  <p:notesMasterIdLst>
    <p:notesMasterId r:id="rId19"/>
  </p:notesMasterIdLst>
  <p:handoutMasterIdLst>
    <p:handoutMasterId r:id="rId20"/>
  </p:handoutMasterIdLst>
  <p:sldIdLst>
    <p:sldId id="2145706837" r:id="rId7"/>
    <p:sldId id="2145706868" r:id="rId8"/>
    <p:sldId id="2145706872" r:id="rId9"/>
    <p:sldId id="357" r:id="rId10"/>
    <p:sldId id="2145706873" r:id="rId11"/>
    <p:sldId id="2145706866" r:id="rId12"/>
    <p:sldId id="2145706870" r:id="rId13"/>
    <p:sldId id="2145706836" r:id="rId14"/>
    <p:sldId id="2145706867" r:id="rId15"/>
    <p:sldId id="2145706625" r:id="rId16"/>
    <p:sldId id="2145706874" r:id="rId17"/>
    <p:sldId id="2145706875"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os="3840">
          <p15:clr>
            <a:srgbClr val="A4A3A4"/>
          </p15:clr>
        </p15:guide>
        <p15:guide id="11"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DFF"/>
    <a:srgbClr val="DFF6FF"/>
    <a:srgbClr val="008ABE"/>
    <a:srgbClr val="9BB0B0"/>
    <a:srgbClr val="D7E0E0"/>
    <a:srgbClr val="54B14C"/>
    <a:srgbClr val="FFFFFF"/>
    <a:srgbClr val="00B0F0"/>
    <a:srgbClr val="7C7C7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4FA03E-7077-4987-BFCC-49F4DEC7BA7A}" v="14" dt="2024-03-12T23:29:24.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1408"/>
  </p:normalViewPr>
  <p:slideViewPr>
    <p:cSldViewPr snapToGrid="0">
      <p:cViewPr varScale="1">
        <p:scale>
          <a:sx n="164" d="100"/>
          <a:sy n="164" d="100"/>
        </p:scale>
        <p:origin x="4566" y="144"/>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722B92-B03E-49CD-ABA3-6475D30E034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737A598-3D84-4A08-A091-D020C8B361B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F9234FC-98FA-45B3-BCF3-698CC6269D24}" type="datetimeFigureOut">
              <a:rPr lang="en-US" smtClean="0"/>
              <a:t>3/12/2024</a:t>
            </a:fld>
            <a:endParaRPr lang="en-US"/>
          </a:p>
        </p:txBody>
      </p:sp>
      <p:sp>
        <p:nvSpPr>
          <p:cNvPr id="4" name="Footer Placeholder 3">
            <a:extLst>
              <a:ext uri="{FF2B5EF4-FFF2-40B4-BE49-F238E27FC236}">
                <a16:creationId xmlns:a16="http://schemas.microsoft.com/office/drawing/2014/main" id="{B898CFC4-2B0B-4482-BF54-3F671C7359B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513A4A-F5E3-47FB-86C6-4E528C7F3D2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60F8EAD-A750-41D8-BC64-6DC6EEBC878B}" type="slidenum">
              <a:rPr lang="en-US" smtClean="0"/>
              <a:t>‹#›</a:t>
            </a:fld>
            <a:endParaRPr lang="en-US"/>
          </a:p>
        </p:txBody>
      </p:sp>
    </p:spTree>
    <p:extLst>
      <p:ext uri="{BB962C8B-B14F-4D97-AF65-F5344CB8AC3E}">
        <p14:creationId xmlns:p14="http://schemas.microsoft.com/office/powerpoint/2010/main" val="2572891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DF6C2B6-C8EC-416E-BFB1-E02D685EF27C}" type="datetimeFigureOut">
              <a:rPr lang="en-US" smtClean="0"/>
              <a:t>3/12/2024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906934-7A8A-4884-9A1D-D30B63F6E355}" type="slidenum">
              <a:rPr lang="en-US" smtClean="0"/>
              <a:t>‹#›</a:t>
            </a:fld>
            <a:endParaRPr lang="en-US"/>
          </a:p>
        </p:txBody>
      </p:sp>
    </p:spTree>
    <p:extLst>
      <p:ext uri="{BB962C8B-B14F-4D97-AF65-F5344CB8AC3E}">
        <p14:creationId xmlns:p14="http://schemas.microsoft.com/office/powerpoint/2010/main" val="427679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06934-7A8A-4884-9A1D-D30B63F6E355}" type="slidenum">
              <a:rPr lang="en-US" smtClean="0"/>
              <a:t>0</a:t>
            </a:fld>
            <a:endParaRPr lang="en-US" dirty="0"/>
          </a:p>
        </p:txBody>
      </p:sp>
    </p:spTree>
    <p:extLst>
      <p:ext uri="{BB962C8B-B14F-4D97-AF65-F5344CB8AC3E}">
        <p14:creationId xmlns:p14="http://schemas.microsoft.com/office/powerpoint/2010/main" val="70339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06934-7A8A-4884-9A1D-D30B63F6E355}" type="slidenum">
              <a:rPr lang="en-US" smtClean="0"/>
              <a:t>1</a:t>
            </a:fld>
            <a:endParaRPr lang="en-US" dirty="0"/>
          </a:p>
        </p:txBody>
      </p:sp>
    </p:spTree>
    <p:extLst>
      <p:ext uri="{BB962C8B-B14F-4D97-AF65-F5344CB8AC3E}">
        <p14:creationId xmlns:p14="http://schemas.microsoft.com/office/powerpoint/2010/main" val="183369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06934-7A8A-4884-9A1D-D30B63F6E355}" type="slidenum">
              <a:rPr lang="en-US" smtClean="0"/>
              <a:t>3</a:t>
            </a:fld>
            <a:endParaRPr lang="en-US" dirty="0"/>
          </a:p>
        </p:txBody>
      </p:sp>
    </p:spTree>
    <p:extLst>
      <p:ext uri="{BB962C8B-B14F-4D97-AF65-F5344CB8AC3E}">
        <p14:creationId xmlns:p14="http://schemas.microsoft.com/office/powerpoint/2010/main" val="362337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also made</a:t>
            </a:r>
            <a:r>
              <a:rPr lang="en-US" baseline="0" dirty="0"/>
              <a:t> significant reforms to our police force.</a:t>
            </a:r>
          </a:p>
          <a:p>
            <a:endParaRPr lang="en-US" baseline="0" dirty="0"/>
          </a:p>
          <a:p>
            <a:r>
              <a:rPr lang="en-US" sz="1200" b="1" dirty="0">
                <a:solidFill>
                  <a:schemeClr val="tx1"/>
                </a:solidFill>
                <a:latin typeface="+mn-lt"/>
              </a:rPr>
              <a:t>We now have Crisis Intervention Specialists</a:t>
            </a:r>
          </a:p>
          <a:p>
            <a:r>
              <a:rPr lang="en-US" sz="1200" dirty="0">
                <a:solidFill>
                  <a:schemeClr val="tx1"/>
                </a:solidFill>
                <a:latin typeface="+mn-lt"/>
              </a:rPr>
              <a:t> </a:t>
            </a:r>
            <a:r>
              <a:rPr lang="en-US" sz="1200" dirty="0">
                <a:solidFill>
                  <a:schemeClr val="tx1"/>
                </a:solidFill>
                <a:latin typeface="+mn-lt"/>
                <a:ea typeface="Calibri" panose="020F0502020204030204" pitchFamily="34" charset="0"/>
                <a:cs typeface="Times New Roman" panose="02020603050405020304" pitchFamily="18" charset="0"/>
              </a:rPr>
              <a:t>They have a b</a:t>
            </a:r>
            <a:r>
              <a:rPr lang="en-US" sz="1200" dirty="0">
                <a:solidFill>
                  <a:schemeClr val="tx1"/>
                </a:solidFill>
                <a:effectLst/>
                <a:latin typeface="+mn-lt"/>
                <a:ea typeface="Calibri" panose="020F0502020204030204" pitchFamily="34" charset="0"/>
                <a:cs typeface="Times New Roman" panose="02020603050405020304" pitchFamily="18" charset="0"/>
              </a:rPr>
              <a:t>ackground in social work and provide outreach to people in crisis struggling with homelessness, mental health challenges, and substance abuse. </a:t>
            </a:r>
          </a:p>
          <a:p>
            <a:endParaRPr lang="en-US" sz="1200" dirty="0">
              <a:solidFill>
                <a:schemeClr val="tx1"/>
              </a:solidFill>
              <a:effectLst/>
              <a:latin typeface="+mn-lt"/>
              <a:ea typeface="Calibri" panose="020F0502020204030204" pitchFamily="34" charset="0"/>
              <a:cs typeface="Times New Roman" panose="02020603050405020304" pitchFamily="18" charset="0"/>
            </a:endParaRPr>
          </a:p>
          <a:p>
            <a:r>
              <a:rPr lang="en-US" sz="1200" dirty="0">
                <a:solidFill>
                  <a:schemeClr val="tx1"/>
                </a:solidFill>
                <a:effectLst/>
                <a:latin typeface="+mn-lt"/>
                <a:ea typeface="Calibri" panose="020F0502020204030204" pitchFamily="34" charset="0"/>
                <a:cs typeface="Times New Roman" panose="02020603050405020304" pitchFamily="18" charset="0"/>
              </a:rPr>
              <a:t>They are deployed </a:t>
            </a:r>
            <a:r>
              <a:rPr lang="en-US" sz="1200" dirty="0">
                <a:solidFill>
                  <a:schemeClr val="tx1"/>
                </a:solidFill>
                <a:latin typeface="+mn-lt"/>
                <a:ea typeface="Calibri" panose="020F0502020204030204" pitchFamily="34" charset="0"/>
                <a:cs typeface="Times New Roman" panose="02020603050405020304" pitchFamily="18" charset="0"/>
              </a:rPr>
              <a:t>5 days a week in  t</a:t>
            </a:r>
            <a:r>
              <a:rPr lang="en-US" sz="1200" dirty="0">
                <a:solidFill>
                  <a:schemeClr val="tx1"/>
                </a:solidFill>
                <a:latin typeface="+mn-lt"/>
              </a:rPr>
              <a:t>eams of 2 on every line covering early morning and late evening.</a:t>
            </a:r>
          </a:p>
          <a:p>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06934-7A8A-4884-9A1D-D30B63F6E3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15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talking points:</a:t>
            </a:r>
          </a:p>
          <a:p>
            <a:endParaRPr lang="en-US" dirty="0"/>
          </a:p>
          <a:p>
            <a:pPr marL="171450" indent="-171450">
              <a:buFontTx/>
              <a:buChar char="-"/>
            </a:pPr>
            <a:r>
              <a:rPr lang="en-US" dirty="0"/>
              <a:t>The gate design implemented additional deterrence features for climb-overs: </a:t>
            </a:r>
          </a:p>
          <a:p>
            <a:pPr marL="628650" lvl="1" indent="-171450">
              <a:buFontTx/>
              <a:buChar char="-"/>
            </a:pPr>
            <a:r>
              <a:rPr lang="en-US" dirty="0"/>
              <a:t>One is to have sloped features at both the base and top of the console</a:t>
            </a:r>
          </a:p>
          <a:p>
            <a:pPr marL="628650" lvl="1" indent="-171450">
              <a:buFontTx/>
              <a:buChar char="-"/>
            </a:pPr>
            <a:r>
              <a:rPr lang="en-US" dirty="0"/>
              <a:t>The other is to insert a polycarbonate, triangular fin, attached at the center of the fare gate console, so someone cannot leverage the console for fare evasion</a:t>
            </a:r>
          </a:p>
          <a:p>
            <a:pPr marL="628650" lvl="1" indent="-171450">
              <a:buFontTx/>
              <a:buChar char="-"/>
            </a:pPr>
            <a:r>
              <a:rPr lang="en-US" dirty="0"/>
              <a:t>The over-head bridge, adds another deterrent for climb overs, and provides visual information for riders </a:t>
            </a:r>
          </a:p>
          <a:p>
            <a:pPr marL="628650" lvl="1" indent="-171450">
              <a:buFontTx/>
              <a:buChar char="-"/>
            </a:pPr>
            <a:r>
              <a:rPr lang="en-US" dirty="0"/>
              <a:t>The top od the overhead bridge is 7ft 7 5/8in tall, and the bird spikes add another approximate 5 inches to the height</a:t>
            </a:r>
          </a:p>
          <a:p>
            <a:pPr marL="628650" lvl="1" indent="-171450">
              <a:buFontTx/>
              <a:buChar char="-"/>
            </a:pPr>
            <a:r>
              <a:rPr lang="en-US" dirty="0"/>
              <a:t>The gap between the gate door panels is 1 inch at standard width gates and 2 inches at accessible gates</a:t>
            </a:r>
          </a:p>
          <a:p>
            <a:pPr marL="628650" lvl="1" indent="-171450">
              <a:buFontTx/>
              <a:buChar char="-"/>
            </a:pPr>
            <a:r>
              <a:rPr lang="en-US" dirty="0"/>
              <a:t>The gap at the bottom of the door panels is 7 7/8 inch high</a:t>
            </a:r>
          </a:p>
          <a:p>
            <a:pPr marL="0" indent="0">
              <a:buFontTx/>
              <a:buNone/>
            </a:pPr>
            <a:endParaRPr lang="en-US" dirty="0"/>
          </a:p>
          <a:p>
            <a:r>
              <a:rPr lang="en-US" dirty="0"/>
              <a:t>•The Prototype at West Oakland will have 3 door variations – Polycarbonate, Metal Frame with a Metal infill panel and a Metal Frame with a Polycarbonate infill panel – all variations are transparent</a:t>
            </a:r>
          </a:p>
          <a:p>
            <a:pPr lvl="1"/>
            <a:r>
              <a:rPr lang="en-US" dirty="0"/>
              <a:t>•In addition, as part of the design evolution of the door, we reduced the 3" gaps between the door paddles, to 1" for standard aisles, and 2" at accessible aisles.</a:t>
            </a:r>
            <a:endParaRPr lang="en-US" dirty="0">
              <a:cs typeface="Calibri" panose="020F0502020204030204"/>
            </a:endParaRPr>
          </a:p>
          <a:p>
            <a:endParaRPr lang="en-US" dirty="0">
              <a:cs typeface="Calibri" panose="020F0502020204030204"/>
            </a:endParaRPr>
          </a:p>
          <a:p>
            <a:r>
              <a:rPr lang="en-US" dirty="0"/>
              <a:t>Additional info on points on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800" dirty="0">
                <a:effectLst/>
                <a:latin typeface="Segoe UI" panose="020B0502040204020203" pitchFamily="34" charset="0"/>
              </a:rPr>
              <a:t>W. Oakland gates will close once a pre-set amount of time has elapsed after the clipper card is tapped unless sensors detect persons, wheelchairs, luggage, strollers, bikes. In that case gate remains open for safety while persons, wheelchairs, luggage, strollers, bikes is detected. Once gate is functioning with TR4, gate will open and close fully based on the sensors and the integration with TR4 reader, not based on a pre-set gate open duration.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06934-7A8A-4884-9A1D-D30B63F6E3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69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969198B3-D90E-F24B-AD2B-DAA77EB4CAFE}"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8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spcBef>
                <a:spcPts val="0"/>
              </a:spcBef>
            </a:pPr>
            <a:r>
              <a:rPr lang="en-US" sz="1200" dirty="0"/>
              <a:t>Pre-pandemic, BART was highly self-sufficient at 60-70% fare box recovery</a:t>
            </a:r>
          </a:p>
          <a:p>
            <a:pPr defTabSz="914400">
              <a:spcBef>
                <a:spcPts val="0"/>
              </a:spcBef>
            </a:pPr>
            <a:endParaRPr lang="en-US" sz="1200" dirty="0"/>
          </a:p>
          <a:p>
            <a:pPr defTabSz="914400">
              <a:spcBef>
                <a:spcPts val="0"/>
              </a:spcBef>
            </a:pPr>
            <a:r>
              <a:rPr lang="en-US" sz="1200" dirty="0"/>
              <a:t>$1.6 billion in federal emergency assistance is being used to fill the fare revenue gap</a:t>
            </a:r>
          </a:p>
          <a:p>
            <a:pPr>
              <a:spcBef>
                <a:spcPts val="0"/>
              </a:spcBef>
            </a:pPr>
            <a:endParaRPr lang="en-US" sz="1200" dirty="0"/>
          </a:p>
          <a:p>
            <a:pPr defTabSz="914400">
              <a:spcBef>
                <a:spcPts val="0"/>
              </a:spcBef>
            </a:pPr>
            <a:r>
              <a:rPr lang="en-US" sz="1200" dirty="0"/>
              <a:t>$59 million shortfall in FY25</a:t>
            </a:r>
          </a:p>
          <a:p>
            <a:pPr defTabSz="914400">
              <a:spcBef>
                <a:spcPts val="0"/>
              </a:spcBef>
            </a:pPr>
            <a:endParaRPr lang="en-US" sz="1200" dirty="0"/>
          </a:p>
          <a:p>
            <a:pPr defTabSz="914400">
              <a:spcBef>
                <a:spcPts val="0"/>
              </a:spcBef>
            </a:pPr>
            <a:r>
              <a:rPr lang="en-US" sz="1200" dirty="0"/>
              <a:t>Approximately $300 million annual shortfalls starting in FY26</a:t>
            </a:r>
          </a:p>
          <a:p>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906934-7A8A-4884-9A1D-D30B63F6E3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55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906934-7A8A-4884-9A1D-D30B63F6E3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667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352800"/>
            <a:ext cx="9144000" cy="1655762"/>
          </a:xfrm>
        </p:spPr>
        <p:txBody>
          <a:bodyPr/>
          <a:lstStyle>
            <a:lvl1pPr marL="0" indent="0" algn="ctr">
              <a:buNone/>
              <a:defRPr sz="2400" b="0">
                <a:solidFill>
                  <a:schemeClr val="tx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le 1">
            <a:extLst>
              <a:ext uri="{FF2B5EF4-FFF2-40B4-BE49-F238E27FC236}">
                <a16:creationId xmlns:a16="http://schemas.microsoft.com/office/drawing/2014/main" id="{6E83B85E-720A-B245-8278-67F22EA36E90}"/>
              </a:ext>
            </a:extLst>
          </p:cNvPr>
          <p:cNvSpPr>
            <a:spLocks noGrp="1"/>
          </p:cNvSpPr>
          <p:nvPr>
            <p:ph type="ctrTitle"/>
          </p:nvPr>
        </p:nvSpPr>
        <p:spPr>
          <a:xfrm>
            <a:off x="1524000" y="868680"/>
            <a:ext cx="9144000" cy="2387600"/>
          </a:xfrm>
          <a:prstGeom prst="rect">
            <a:avLst/>
          </a:prstGeom>
        </p:spPr>
        <p:txBody>
          <a:bodyPr anchor="b">
            <a:normAutofit/>
          </a:bodyPr>
          <a:lstStyle>
            <a:lvl1pPr algn="ctr">
              <a:defRPr sz="480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137036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No Footer">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AD27A0-1B79-4A21-822C-D2F1777DB832}"/>
              </a:ext>
            </a:extLst>
          </p:cNvPr>
          <p:cNvSpPr txBox="1"/>
          <p:nvPr userDrawn="1"/>
        </p:nvSpPr>
        <p:spPr>
          <a:xfrm>
            <a:off x="279400" y="6394987"/>
            <a:ext cx="1147952" cy="200055"/>
          </a:xfrm>
          <a:prstGeom prst="rect">
            <a:avLst/>
          </a:prstGeom>
          <a:noFill/>
        </p:spPr>
        <p:txBody>
          <a:bodyPr wrap="square" lIns="0" tIns="0" rIns="0" bIns="0" rtlCol="0" anchor="b" anchorCtr="0">
            <a:spAutoFit/>
          </a:bodyPr>
          <a:lstStyle/>
          <a:p>
            <a:pPr algn="l"/>
            <a:fld id="{F6A57652-B0DE-40E5-A83E-B262E911EA85}" type="slidenum">
              <a:rPr lang="en-US" sz="1300" smtClean="0"/>
              <a:pPr algn="l"/>
              <a:t>‹#›</a:t>
            </a:fld>
            <a:endParaRPr lang="en-US" sz="1300" dirty="0"/>
          </a:p>
        </p:txBody>
      </p:sp>
      <p:pic>
        <p:nvPicPr>
          <p:cNvPr id="6" name="Picture 5">
            <a:extLst>
              <a:ext uri="{FF2B5EF4-FFF2-40B4-BE49-F238E27FC236}">
                <a16:creationId xmlns:a16="http://schemas.microsoft.com/office/drawing/2014/main" id="{460224CF-BCB5-4B6A-AD96-09FDB6C5F7C2}"/>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1033706" y="6124700"/>
            <a:ext cx="878296" cy="463336"/>
          </a:xfrm>
          <a:prstGeom prst="rect">
            <a:avLst/>
          </a:prstGeom>
        </p:spPr>
      </p:pic>
      <p:sp>
        <p:nvSpPr>
          <p:cNvPr id="7" name="Title Placeholder 1">
            <a:extLst>
              <a:ext uri="{FF2B5EF4-FFF2-40B4-BE49-F238E27FC236}">
                <a16:creationId xmlns:a16="http://schemas.microsoft.com/office/drawing/2014/main" id="{9BC2743E-806C-B64F-853E-477700B64657}"/>
              </a:ext>
            </a:extLst>
          </p:cNvPr>
          <p:cNvSpPr>
            <a:spLocks noGrp="1"/>
          </p:cNvSpPr>
          <p:nvPr>
            <p:ph type="title"/>
          </p:nvPr>
        </p:nvSpPr>
        <p:spPr>
          <a:xfrm>
            <a:off x="288925" y="164592"/>
            <a:ext cx="11614150" cy="1207008"/>
          </a:xfrm>
          <a:prstGeom prst="rect">
            <a:avLst/>
          </a:prstGeom>
        </p:spPr>
        <p:txBody>
          <a:bodyPr vert="horz" lIns="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15775569"/>
      </p:ext>
    </p:extLst>
  </p:cSld>
  <p:clrMapOvr>
    <a:masterClrMapping/>
  </p:clrMapOvr>
  <p:extLst>
    <p:ext uri="{DCECCB84-F9BA-43D5-87BE-67443E8EF086}">
      <p15:sldGuideLst xmlns:p15="http://schemas.microsoft.com/office/powerpoint/2012/main">
        <p15:guide id="4" orient="horz" pos="1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66093675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9"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4"/>
            <a:ext cx="11082528" cy="384721"/>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570694"/>
            <a:ext cx="11082528" cy="27699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800" b="0" dirty="0"/>
            </a:lvl1pPr>
          </a:lstStyle>
          <a:p>
            <a:pPr lvl="0"/>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6" y="6365406"/>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l"/>
            <a:r>
              <a:rPr lang="en-US" sz="80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9"/>
            <a:ext cx="3843339"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51894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24544-131D-E5AB-F3D2-833B415E1A42}"/>
              </a:ext>
            </a:extLst>
          </p:cNvPr>
          <p:cNvSpPr>
            <a:spLocks noGrp="1"/>
          </p:cNvSpPr>
          <p:nvPr>
            <p:ph type="dt" sz="half" idx="10"/>
          </p:nvPr>
        </p:nvSpPr>
        <p:spPr/>
        <p:txBody>
          <a:bodyPr/>
          <a:lstStyle/>
          <a:p>
            <a:fld id="{911F7CE1-5117-4227-8155-157A7BE700B2}" type="datetimeFigureOut">
              <a:rPr lang="en-US" smtClean="0"/>
              <a:t>3/12/2024</a:t>
            </a:fld>
            <a:endParaRPr lang="en-US" dirty="0"/>
          </a:p>
        </p:txBody>
      </p:sp>
      <p:sp>
        <p:nvSpPr>
          <p:cNvPr id="3" name="Footer Placeholder 2">
            <a:extLst>
              <a:ext uri="{FF2B5EF4-FFF2-40B4-BE49-F238E27FC236}">
                <a16:creationId xmlns:a16="http://schemas.microsoft.com/office/drawing/2014/main" id="{3BCC2CF6-1745-BAF7-395A-E21B58B1DB6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1FC78F6-F980-607B-6005-8D028D7FF5BC}"/>
              </a:ext>
            </a:extLst>
          </p:cNvPr>
          <p:cNvSpPr>
            <a:spLocks noGrp="1"/>
          </p:cNvSpPr>
          <p:nvPr>
            <p:ph type="sldNum" sz="quarter" idx="12"/>
          </p:nvPr>
        </p:nvSpPr>
        <p:spPr/>
        <p:txBody>
          <a:bodyPr/>
          <a:lstStyle/>
          <a:p>
            <a:fld id="{DE3AEE44-E2D8-466A-9FCB-C319BD0A1739}" type="slidenum">
              <a:rPr lang="en-US" smtClean="0"/>
              <a:t>‹#›</a:t>
            </a:fld>
            <a:endParaRPr lang="en-US" dirty="0"/>
          </a:p>
        </p:txBody>
      </p:sp>
    </p:spTree>
    <p:extLst>
      <p:ext uri="{BB962C8B-B14F-4D97-AF65-F5344CB8AC3E}">
        <p14:creationId xmlns:p14="http://schemas.microsoft.com/office/powerpoint/2010/main" val="1773028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Column - No Footer">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AD27A0-1B79-4A21-822C-D2F1777DB832}"/>
              </a:ext>
            </a:extLst>
          </p:cNvPr>
          <p:cNvSpPr txBox="1"/>
          <p:nvPr userDrawn="1"/>
        </p:nvSpPr>
        <p:spPr>
          <a:xfrm>
            <a:off x="425668" y="6394987"/>
            <a:ext cx="1147952" cy="200055"/>
          </a:xfrm>
          <a:prstGeom prst="rect">
            <a:avLst/>
          </a:prstGeom>
          <a:noFill/>
        </p:spPr>
        <p:txBody>
          <a:bodyPr wrap="square" lIns="0" tIns="0" rIns="0" bIns="0" rtlCol="0" anchor="b" anchorCtr="0">
            <a:spAutoFit/>
          </a:bodyPr>
          <a:lstStyle/>
          <a:p>
            <a:pPr algn="l"/>
            <a:fld id="{F6A57652-B0DE-40E5-A83E-B262E911EA85}" type="slidenum">
              <a:rPr lang="en-US" sz="1300" smtClean="0"/>
              <a:pPr algn="l"/>
              <a:t>‹#›</a:t>
            </a:fld>
            <a:endParaRPr lang="en-US" sz="1300" dirty="0"/>
          </a:p>
        </p:txBody>
      </p:sp>
      <p:sp>
        <p:nvSpPr>
          <p:cNvPr id="5" name="Title 1">
            <a:extLst>
              <a:ext uri="{FF2B5EF4-FFF2-40B4-BE49-F238E27FC236}">
                <a16:creationId xmlns:a16="http://schemas.microsoft.com/office/drawing/2014/main" id="{63802A86-044F-B140-80F8-98C06369BA2D}"/>
              </a:ext>
            </a:extLst>
          </p:cNvPr>
          <p:cNvSpPr>
            <a:spLocks noGrp="1"/>
          </p:cNvSpPr>
          <p:nvPr>
            <p:ph type="title"/>
          </p:nvPr>
        </p:nvSpPr>
        <p:spPr>
          <a:xfrm>
            <a:off x="288925" y="162373"/>
            <a:ext cx="11614150" cy="1204957"/>
          </a:xfrm>
          <a:prstGeom prst="rect">
            <a:avLst/>
          </a:prstGeom>
        </p:spPr>
        <p:txBody>
          <a:bodyPr anchor="ctr" anchorCtr="0">
            <a:normAutofit/>
          </a:bodyPr>
          <a:lstStyle>
            <a:lvl1pPr>
              <a:defRPr sz="4200"/>
            </a:lvl1pPr>
          </a:lstStyle>
          <a:p>
            <a:r>
              <a:rPr lang="en-US"/>
              <a:t>Click to edit Master title style</a:t>
            </a:r>
          </a:p>
        </p:txBody>
      </p:sp>
      <p:sp>
        <p:nvSpPr>
          <p:cNvPr id="11" name="Content Placeholder 2">
            <a:extLst>
              <a:ext uri="{FF2B5EF4-FFF2-40B4-BE49-F238E27FC236}">
                <a16:creationId xmlns:a16="http://schemas.microsoft.com/office/drawing/2014/main" id="{CA1257ED-ADB1-9A4B-B784-F04C598161DF}"/>
              </a:ext>
            </a:extLst>
          </p:cNvPr>
          <p:cNvSpPr>
            <a:spLocks noGrp="1"/>
          </p:cNvSpPr>
          <p:nvPr>
            <p:ph sz="half" idx="1"/>
          </p:nvPr>
        </p:nvSpPr>
        <p:spPr>
          <a:xfrm>
            <a:off x="288925" y="1371603"/>
            <a:ext cx="5603875"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62FC2C1C-B6B2-C343-ADEB-DE0EA3ADFD74}"/>
              </a:ext>
            </a:extLst>
          </p:cNvPr>
          <p:cNvSpPr>
            <a:spLocks noGrp="1"/>
          </p:cNvSpPr>
          <p:nvPr>
            <p:ph sz="half" idx="2"/>
          </p:nvPr>
        </p:nvSpPr>
        <p:spPr>
          <a:xfrm>
            <a:off x="6299201" y="1371601"/>
            <a:ext cx="5603874" cy="4251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Icon&#10;&#10;Description automatically generated">
            <a:extLst>
              <a:ext uri="{FF2B5EF4-FFF2-40B4-BE49-F238E27FC236}">
                <a16:creationId xmlns:a16="http://schemas.microsoft.com/office/drawing/2014/main" id="{2F184379-97F0-4C23-8257-25F03B7FF85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15600" y="6121400"/>
            <a:ext cx="1389252" cy="455598"/>
          </a:xfrm>
          <a:prstGeom prst="rect">
            <a:avLst/>
          </a:prstGeom>
        </p:spPr>
      </p:pic>
    </p:spTree>
    <p:extLst>
      <p:ext uri="{BB962C8B-B14F-4D97-AF65-F5344CB8AC3E}">
        <p14:creationId xmlns:p14="http://schemas.microsoft.com/office/powerpoint/2010/main" val="4007938804"/>
      </p:ext>
    </p:extLst>
  </p:cSld>
  <p:clrMapOvr>
    <a:masterClrMapping/>
  </p:clrMapOvr>
  <p:extLst>
    <p:ext uri="{DCECCB84-F9BA-43D5-87BE-67443E8EF086}">
      <p15:sldGuideLst xmlns:p15="http://schemas.microsoft.com/office/powerpoint/2012/main">
        <p15:guide id="4" orient="horz" pos="1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29" y="1372095"/>
            <a:ext cx="3823003" cy="868186"/>
          </a:xfrm>
        </p:spPr>
        <p:txBody>
          <a:bodyPr anchor="b"/>
          <a:lstStyle>
            <a:lvl1pPr>
              <a:lnSpc>
                <a:spcPct val="91000"/>
              </a:lnSpc>
              <a:defRPr sz="3100" b="0">
                <a:solidFill>
                  <a:schemeClr val="bg1"/>
                </a:solidFill>
              </a:defRPr>
            </a:lvl1pPr>
          </a:lstStyle>
          <a:p>
            <a:r>
              <a:rPr lang="en-US"/>
              <a:t>Click to edit Master a style</a:t>
            </a:r>
          </a:p>
        </p:txBody>
      </p:sp>
      <p:pic>
        <p:nvPicPr>
          <p:cNvPr id="8" name="Picture 7">
            <a:extLst>
              <a:ext uri="{FF2B5EF4-FFF2-40B4-BE49-F238E27FC236}">
                <a16:creationId xmlns:a16="http://schemas.microsoft.com/office/drawing/2014/main" id="{AFD48B89-53A6-4848-815D-3CC2227BC51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14780" y="5728306"/>
            <a:ext cx="1869980" cy="617755"/>
          </a:xfrm>
          <a:prstGeom prst="rect">
            <a:avLst/>
          </a:prstGeom>
        </p:spPr>
      </p:pic>
      <p:sp>
        <p:nvSpPr>
          <p:cNvPr id="9" name="Text Placeholder 12">
            <a:extLst>
              <a:ext uri="{FF2B5EF4-FFF2-40B4-BE49-F238E27FC236}">
                <a16:creationId xmlns:a16="http://schemas.microsoft.com/office/drawing/2014/main" id="{CF61F2EA-A026-9C40-8429-321B8C0E8CF3}"/>
              </a:ext>
            </a:extLst>
          </p:cNvPr>
          <p:cNvSpPr>
            <a:spLocks noGrp="1"/>
          </p:cNvSpPr>
          <p:nvPr>
            <p:ph type="body" sz="quarter" idx="10"/>
          </p:nvPr>
        </p:nvSpPr>
        <p:spPr>
          <a:xfrm>
            <a:off x="508033" y="5988050"/>
            <a:ext cx="7341078" cy="482600"/>
          </a:xfrm>
        </p:spPr>
        <p:txBody>
          <a:bodyPr/>
          <a:lstStyle>
            <a:lvl1pPr marL="0" indent="0">
              <a:lnSpc>
                <a:spcPct val="93000"/>
              </a:lnSpc>
              <a:buFont typeface="Arial" panose="020B0604020202020204" pitchFamily="34" charset="0"/>
              <a:buNone/>
              <a:defRPr sz="1200" b="0" i="0" spc="25" baseline="0">
                <a:solidFill>
                  <a:schemeClr val="bg1"/>
                </a:solidFill>
                <a:latin typeface="Calibri Light" panose="020F0302020204030204" pitchFamily="34" charset="0"/>
                <a:cs typeface="Calibri Light" panose="020F0302020204030204" pitchFamily="34" charset="0"/>
              </a:defRPr>
            </a:lvl1pPr>
            <a:lvl2pPr marL="188" indent="0">
              <a:lnSpc>
                <a:spcPct val="93000"/>
              </a:lnSpc>
              <a:buNone/>
              <a:defRPr sz="1700" b="0" i="0" spc="25" baseline="0">
                <a:solidFill>
                  <a:schemeClr val="bg1"/>
                </a:solidFill>
                <a:latin typeface="Calibri Light" panose="020F0302020204030204" pitchFamily="34" charset="0"/>
                <a:cs typeface="Calibri Light" panose="020F030202020403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cxnSp>
        <p:nvCxnSpPr>
          <p:cNvPr id="10" name="Straight Connector 9">
            <a:extLst>
              <a:ext uri="{FF2B5EF4-FFF2-40B4-BE49-F238E27FC236}">
                <a16:creationId xmlns:a16="http://schemas.microsoft.com/office/drawing/2014/main" id="{D5F4D8F3-962A-0B47-BB73-FD8C0C2BD491}"/>
              </a:ext>
            </a:extLst>
          </p:cNvPr>
          <p:cNvCxnSpPr>
            <a:cxnSpLocks/>
          </p:cNvCxnSpPr>
          <p:nvPr userDrawn="1"/>
        </p:nvCxnSpPr>
        <p:spPr>
          <a:xfrm>
            <a:off x="514383" y="2444173"/>
            <a:ext cx="594053"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744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29" y="1417815"/>
            <a:ext cx="3823003" cy="868186"/>
          </a:xfrm>
        </p:spPr>
        <p:txBody>
          <a:bodyPr anchor="b"/>
          <a:lstStyle>
            <a:lvl1pPr>
              <a:lnSpc>
                <a:spcPct val="91000"/>
              </a:lnSpc>
              <a:defRPr sz="3100" b="0">
                <a:solidFill>
                  <a:schemeClr val="bg1"/>
                </a:solidFill>
              </a:defRPr>
            </a:lvl1pPr>
          </a:lstStyle>
          <a:p>
            <a:r>
              <a:rPr lang="en-US"/>
              <a:t>Click to edit Master a style</a:t>
            </a:r>
          </a:p>
        </p:txBody>
      </p:sp>
      <p:sp>
        <p:nvSpPr>
          <p:cNvPr id="9" name="Text Placeholder 12">
            <a:extLst>
              <a:ext uri="{FF2B5EF4-FFF2-40B4-BE49-F238E27FC236}">
                <a16:creationId xmlns:a16="http://schemas.microsoft.com/office/drawing/2014/main" id="{CF61F2EA-A026-9C40-8429-321B8C0E8CF3}"/>
              </a:ext>
            </a:extLst>
          </p:cNvPr>
          <p:cNvSpPr>
            <a:spLocks noGrp="1"/>
          </p:cNvSpPr>
          <p:nvPr>
            <p:ph type="body" sz="quarter" idx="10"/>
          </p:nvPr>
        </p:nvSpPr>
        <p:spPr>
          <a:xfrm>
            <a:off x="508033" y="5988050"/>
            <a:ext cx="7341078" cy="482600"/>
          </a:xfrm>
        </p:spPr>
        <p:txBody>
          <a:bodyPr/>
          <a:lstStyle>
            <a:lvl1pPr marL="0" indent="0">
              <a:lnSpc>
                <a:spcPct val="93000"/>
              </a:lnSpc>
              <a:buFont typeface="Arial" panose="020B0604020202020204" pitchFamily="34" charset="0"/>
              <a:buNone/>
              <a:defRPr sz="1200" b="0" i="0" spc="25" baseline="0">
                <a:solidFill>
                  <a:schemeClr val="bg1"/>
                </a:solidFill>
                <a:latin typeface="Calibri Light" panose="020F0302020204030204" pitchFamily="34" charset="0"/>
                <a:cs typeface="Calibri Light" panose="020F0302020204030204" pitchFamily="34" charset="0"/>
              </a:defRPr>
            </a:lvl1pPr>
            <a:lvl2pPr marL="188" indent="0">
              <a:lnSpc>
                <a:spcPct val="93000"/>
              </a:lnSpc>
              <a:buNone/>
              <a:defRPr sz="1700" b="0" i="0" spc="25" baseline="0">
                <a:solidFill>
                  <a:schemeClr val="bg1"/>
                </a:solidFill>
                <a:latin typeface="Calibri Light" panose="020F0302020204030204" pitchFamily="34" charset="0"/>
                <a:cs typeface="Calibri Light" panose="020F0302020204030204" pitchFamily="34"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cxnSp>
        <p:nvCxnSpPr>
          <p:cNvPr id="10" name="Straight Connector 9">
            <a:extLst>
              <a:ext uri="{FF2B5EF4-FFF2-40B4-BE49-F238E27FC236}">
                <a16:creationId xmlns:a16="http://schemas.microsoft.com/office/drawing/2014/main" id="{D5F4D8F3-962A-0B47-BB73-FD8C0C2BD491}"/>
              </a:ext>
            </a:extLst>
          </p:cNvPr>
          <p:cNvCxnSpPr>
            <a:cxnSpLocks/>
          </p:cNvCxnSpPr>
          <p:nvPr userDrawn="1"/>
        </p:nvCxnSpPr>
        <p:spPr>
          <a:xfrm>
            <a:off x="514383" y="2444173"/>
            <a:ext cx="594053" cy="0"/>
          </a:xfrm>
          <a:prstGeom prst="line">
            <a:avLst/>
          </a:prstGeom>
          <a:ln w="952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7">
            <a:extLst>
              <a:ext uri="{FF2B5EF4-FFF2-40B4-BE49-F238E27FC236}">
                <a16:creationId xmlns:a16="http://schemas.microsoft.com/office/drawing/2014/main" id="{E61A72DC-8D37-9840-8038-4FCAD5130C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14780" y="5728306"/>
            <a:ext cx="1869980" cy="617755"/>
          </a:xfrm>
          <a:prstGeom prst="rect">
            <a:avLst/>
          </a:prstGeom>
        </p:spPr>
      </p:pic>
    </p:spTree>
    <p:extLst>
      <p:ext uri="{BB962C8B-B14F-4D97-AF65-F5344CB8AC3E}">
        <p14:creationId xmlns:p14="http://schemas.microsoft.com/office/powerpoint/2010/main" val="3915952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776710" y="6366049"/>
            <a:ext cx="2743200" cy="138500"/>
          </a:xfrm>
          <a:prstGeom prst="rect">
            <a:avLst/>
          </a:prstGeom>
        </p:spPr>
        <p:txBody>
          <a:bodyPr/>
          <a:lstStyle/>
          <a:p>
            <a:fld id="{52EE6A70-EEC3-49BB-A1A4-673D62731BD3}" type="datetime1">
              <a:rPr lang="en-US" smtClean="0"/>
              <a:t>3/12/2024</a:t>
            </a:fld>
            <a:endParaRPr lang="en-GB" dirty="0"/>
          </a:p>
        </p:txBody>
      </p:sp>
      <p:sp>
        <p:nvSpPr>
          <p:cNvPr id="6" name="Slide Number Placeholder 5"/>
          <p:cNvSpPr>
            <a:spLocks noGrp="1"/>
          </p:cNvSpPr>
          <p:nvPr>
            <p:ph type="sldNum" sz="quarter" idx="12"/>
          </p:nvPr>
        </p:nvSpPr>
        <p:spPr>
          <a:xfrm>
            <a:off x="11329318" y="6343650"/>
            <a:ext cx="349092" cy="138500"/>
          </a:xfrm>
          <a:prstGeom prst="rect">
            <a:avLst/>
          </a:prstGeom>
        </p:spPr>
        <p:txBody>
          <a:bodyPr/>
          <a:lstStyle/>
          <a:p>
            <a:fld id="{91D568E7-61F5-D04E-995D-81EF41C01A2A}" type="slidenum">
              <a:rPr lang="en-GB" smtClean="0"/>
              <a:t>‹#›</a:t>
            </a:fld>
            <a:endParaRPr lang="en-GB" dirty="0"/>
          </a:p>
        </p:txBody>
      </p:sp>
      <p:sp>
        <p:nvSpPr>
          <p:cNvPr id="7" name="Content Placeholder 2">
            <a:extLst>
              <a:ext uri="{FF2B5EF4-FFF2-40B4-BE49-F238E27FC236}">
                <a16:creationId xmlns:a16="http://schemas.microsoft.com/office/drawing/2014/main" id="{12C5D4F0-6753-9C4C-A730-F83CA8994DE1}"/>
              </a:ext>
            </a:extLst>
          </p:cNvPr>
          <p:cNvSpPr>
            <a:spLocks noGrp="1"/>
          </p:cNvSpPr>
          <p:nvPr>
            <p:ph idx="1"/>
          </p:nvPr>
        </p:nvSpPr>
        <p:spPr>
          <a:xfrm>
            <a:off x="527030" y="1157143"/>
            <a:ext cx="5416957" cy="4708525"/>
          </a:xfrm>
        </p:spPr>
        <p:txBody>
          <a:bodyPr/>
          <a:lstStyle>
            <a:lvl1pPr marL="400050" indent="-400050">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31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5 col content">
    <p:spTree>
      <p:nvGrpSpPr>
        <p:cNvPr id="1" name=""/>
        <p:cNvGrpSpPr/>
        <p:nvPr/>
      </p:nvGrpSpPr>
      <p:grpSpPr>
        <a:xfrm>
          <a:off x="0" y="0"/>
          <a:ext cx="0" cy="0"/>
          <a:chOff x="0" y="0"/>
          <a:chExt cx="0" cy="0"/>
        </a:xfrm>
      </p:grpSpPr>
      <p:sp>
        <p:nvSpPr>
          <p:cNvPr id="15" name="Picture Placeholder 11">
            <a:extLst>
              <a:ext uri="{FF2B5EF4-FFF2-40B4-BE49-F238E27FC236}">
                <a16:creationId xmlns:a16="http://schemas.microsoft.com/office/drawing/2014/main" id="{F441C07E-EFD1-2044-8734-59D4B1F68651}"/>
              </a:ext>
            </a:extLst>
          </p:cNvPr>
          <p:cNvSpPr>
            <a:spLocks noGrp="1"/>
          </p:cNvSpPr>
          <p:nvPr>
            <p:ph type="pic" sz="quarter" idx="18"/>
          </p:nvPr>
        </p:nvSpPr>
        <p:spPr>
          <a:xfrm>
            <a:off x="2786924" y="1175657"/>
            <a:ext cx="2053905" cy="1429658"/>
          </a:xfrm>
          <a:solidFill>
            <a:schemeClr val="tx1"/>
          </a:solidFill>
        </p:spPr>
        <p:txBody>
          <a:bodyPr/>
          <a:lstStyle/>
          <a:p>
            <a:r>
              <a:rPr lang="en-US" dirty="0"/>
              <a:t>Click icon to add picture</a:t>
            </a:r>
            <a:endParaRPr lang="en-GB" dirty="0"/>
          </a:p>
        </p:txBody>
      </p:sp>
      <p:sp>
        <p:nvSpPr>
          <p:cNvPr id="17" name="Picture Placeholder 11">
            <a:extLst>
              <a:ext uri="{FF2B5EF4-FFF2-40B4-BE49-F238E27FC236}">
                <a16:creationId xmlns:a16="http://schemas.microsoft.com/office/drawing/2014/main" id="{B2251307-77A7-2243-85CB-97A1810128EA}"/>
              </a:ext>
            </a:extLst>
          </p:cNvPr>
          <p:cNvSpPr>
            <a:spLocks noGrp="1"/>
          </p:cNvSpPr>
          <p:nvPr>
            <p:ph type="pic" sz="quarter" idx="19"/>
          </p:nvPr>
        </p:nvSpPr>
        <p:spPr>
          <a:xfrm>
            <a:off x="5073073" y="1175657"/>
            <a:ext cx="2053905" cy="1429658"/>
          </a:xfrm>
          <a:solidFill>
            <a:schemeClr val="tx1"/>
          </a:solidFill>
        </p:spPr>
        <p:txBody>
          <a:bodyPr/>
          <a:lstStyle/>
          <a:p>
            <a:r>
              <a:rPr lang="en-US" dirty="0"/>
              <a:t>Click icon to add picture</a:t>
            </a:r>
            <a:endParaRPr lang="en-GB" dirty="0"/>
          </a:p>
        </p:txBody>
      </p:sp>
      <p:sp>
        <p:nvSpPr>
          <p:cNvPr id="19" name="Picture Placeholder 11">
            <a:extLst>
              <a:ext uri="{FF2B5EF4-FFF2-40B4-BE49-F238E27FC236}">
                <a16:creationId xmlns:a16="http://schemas.microsoft.com/office/drawing/2014/main" id="{5F01FB39-5C97-A84E-9030-475922980AAF}"/>
              </a:ext>
            </a:extLst>
          </p:cNvPr>
          <p:cNvSpPr>
            <a:spLocks noGrp="1"/>
          </p:cNvSpPr>
          <p:nvPr>
            <p:ph type="pic" sz="quarter" idx="20"/>
          </p:nvPr>
        </p:nvSpPr>
        <p:spPr>
          <a:xfrm>
            <a:off x="7351963" y="1175657"/>
            <a:ext cx="2053905" cy="1429658"/>
          </a:xfrm>
          <a:solidFill>
            <a:schemeClr val="tx1"/>
          </a:solidFill>
        </p:spPr>
        <p:txBody>
          <a:bodyPr/>
          <a:lstStyle/>
          <a:p>
            <a:r>
              <a:rPr lang="en-US" dirty="0"/>
              <a:t>Click icon to add picture</a:t>
            </a:r>
            <a:endParaRPr lang="en-GB" dirty="0"/>
          </a:p>
        </p:txBody>
      </p:sp>
      <p:sp>
        <p:nvSpPr>
          <p:cNvPr id="21" name="Picture Placeholder 11">
            <a:extLst>
              <a:ext uri="{FF2B5EF4-FFF2-40B4-BE49-F238E27FC236}">
                <a16:creationId xmlns:a16="http://schemas.microsoft.com/office/drawing/2014/main" id="{FB868B7E-29BB-EC43-930C-27A2631BBDE0}"/>
              </a:ext>
            </a:extLst>
          </p:cNvPr>
          <p:cNvSpPr>
            <a:spLocks noGrp="1"/>
          </p:cNvSpPr>
          <p:nvPr>
            <p:ph type="pic" sz="quarter" idx="21"/>
          </p:nvPr>
        </p:nvSpPr>
        <p:spPr>
          <a:xfrm>
            <a:off x="9630855" y="1175657"/>
            <a:ext cx="2053905" cy="1429658"/>
          </a:xfrm>
          <a:solidFill>
            <a:schemeClr val="tx1"/>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7667" y="2755446"/>
            <a:ext cx="1831695" cy="3043011"/>
          </a:xfrm>
        </p:spPr>
        <p:txBody>
          <a:bodyPr/>
          <a:lstStyle>
            <a:lvl1pPr>
              <a:lnSpc>
                <a:spcPct val="100000"/>
              </a:lnSpc>
              <a:spcAft>
                <a:spcPts val="300"/>
              </a:spcAft>
              <a:defRPr b="1"/>
            </a:lvl1pPr>
            <a:lvl2pPr marL="188" indent="0">
              <a:lnSpc>
                <a:spcPct val="100000"/>
              </a:lnSpc>
              <a:buNone/>
              <a:defRPr/>
            </a:lvl2pPr>
            <a:lvl3pPr marL="176400" indent="-176400">
              <a:lnSpc>
                <a:spcPct val="100000"/>
              </a:lnSpc>
              <a:buFont typeface="System Font Regular"/>
              <a:buChar char="•"/>
              <a:defRPr/>
            </a:lvl3pPr>
            <a:lvl4pPr marL="471600" indent="-291600">
              <a:lnSpc>
                <a:spcPct val="100000"/>
              </a:lnSpc>
              <a:buClrTx/>
              <a:buFont typeface="System Font Regular"/>
              <a:buChar char="–"/>
              <a:defRPr/>
            </a:lvl4pPr>
            <a:lvl5pPr marL="646200" indent="-185400">
              <a:lnSpc>
                <a:spcPct val="100000"/>
              </a:lnSpc>
              <a:buClr>
                <a:schemeClr val="accent1"/>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76710" y="6366049"/>
            <a:ext cx="2743200" cy="138500"/>
          </a:xfrm>
          <a:prstGeom prst="rect">
            <a:avLst/>
          </a:prstGeom>
        </p:spPr>
        <p:txBody>
          <a:bodyPr/>
          <a:lstStyle/>
          <a:p>
            <a:fld id="{A8F66EA7-2027-4124-A3EC-C48DA99FE0B8}" type="datetime1">
              <a:rPr lang="en-US" smtClean="0"/>
              <a:t>3/12/2024</a:t>
            </a:fld>
            <a:endParaRPr lang="en-GB" dirty="0"/>
          </a:p>
        </p:txBody>
      </p:sp>
      <p:sp>
        <p:nvSpPr>
          <p:cNvPr id="6" name="Slide Number Placeholder 5"/>
          <p:cNvSpPr>
            <a:spLocks noGrp="1"/>
          </p:cNvSpPr>
          <p:nvPr>
            <p:ph type="sldNum" sz="quarter" idx="12"/>
          </p:nvPr>
        </p:nvSpPr>
        <p:spPr>
          <a:xfrm>
            <a:off x="11329318" y="6343650"/>
            <a:ext cx="349092" cy="138500"/>
          </a:xfrm>
          <a:prstGeom prst="rect">
            <a:avLst/>
          </a:prstGeom>
        </p:spPr>
        <p:txBody>
          <a:bodyPr/>
          <a:lstStyle/>
          <a:p>
            <a:fld id="{91D568E7-61F5-D04E-995D-81EF41C01A2A}" type="slidenum">
              <a:rPr lang="en-GB" smtClean="0"/>
              <a:t>‹#›</a:t>
            </a:fld>
            <a:endParaRPr lang="en-GB" dirty="0"/>
          </a:p>
        </p:txBody>
      </p:sp>
      <p:sp>
        <p:nvSpPr>
          <p:cNvPr id="7" name="Content Placeholder 2">
            <a:extLst>
              <a:ext uri="{FF2B5EF4-FFF2-40B4-BE49-F238E27FC236}">
                <a16:creationId xmlns:a16="http://schemas.microsoft.com/office/drawing/2014/main" id="{C6777576-2671-8D45-8A6A-56CCDBA8E6C1}"/>
              </a:ext>
            </a:extLst>
          </p:cNvPr>
          <p:cNvSpPr>
            <a:spLocks noGrp="1"/>
          </p:cNvSpPr>
          <p:nvPr>
            <p:ph idx="13"/>
          </p:nvPr>
        </p:nvSpPr>
        <p:spPr>
          <a:xfrm>
            <a:off x="2943816" y="2755446"/>
            <a:ext cx="1831695" cy="3043011"/>
          </a:xfrm>
        </p:spPr>
        <p:txBody>
          <a:bodyPr/>
          <a:lstStyle>
            <a:lvl1pPr>
              <a:lnSpc>
                <a:spcPct val="100000"/>
              </a:lnSpc>
              <a:spcAft>
                <a:spcPts val="300"/>
              </a:spcAft>
              <a:defRPr b="1"/>
            </a:lvl1pPr>
            <a:lvl2pPr marL="188" indent="0">
              <a:lnSpc>
                <a:spcPct val="100000"/>
              </a:lnSpc>
              <a:buNone/>
              <a:defRPr/>
            </a:lvl2pPr>
            <a:lvl3pPr marL="176400" indent="-176400">
              <a:lnSpc>
                <a:spcPct val="100000"/>
              </a:lnSpc>
              <a:buFont typeface="System Font Regular"/>
              <a:buChar char="•"/>
              <a:defRPr/>
            </a:lvl3pPr>
            <a:lvl4pPr marL="471600" indent="-291600">
              <a:lnSpc>
                <a:spcPct val="100000"/>
              </a:lnSpc>
              <a:buClrTx/>
              <a:buFont typeface="System Font Regular"/>
              <a:buChar char="–"/>
              <a:defRPr/>
            </a:lvl4pPr>
            <a:lvl5pPr marL="646200" indent="-185400">
              <a:lnSpc>
                <a:spcPct val="100000"/>
              </a:lnSpc>
              <a:buClr>
                <a:schemeClr val="accent1"/>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1BE5C022-A83D-FA4C-A464-085D0D1A1DC8}"/>
              </a:ext>
            </a:extLst>
          </p:cNvPr>
          <p:cNvSpPr>
            <a:spLocks noGrp="1"/>
          </p:cNvSpPr>
          <p:nvPr>
            <p:ph idx="14"/>
          </p:nvPr>
        </p:nvSpPr>
        <p:spPr>
          <a:xfrm>
            <a:off x="5222708" y="2755446"/>
            <a:ext cx="1831695" cy="3043011"/>
          </a:xfrm>
        </p:spPr>
        <p:txBody>
          <a:bodyPr/>
          <a:lstStyle>
            <a:lvl1pPr>
              <a:lnSpc>
                <a:spcPct val="100000"/>
              </a:lnSpc>
              <a:spcAft>
                <a:spcPts val="300"/>
              </a:spcAft>
              <a:defRPr b="1"/>
            </a:lvl1pPr>
            <a:lvl2pPr marL="188" indent="0">
              <a:lnSpc>
                <a:spcPct val="100000"/>
              </a:lnSpc>
              <a:buNone/>
              <a:defRPr/>
            </a:lvl2pPr>
            <a:lvl3pPr marL="176400" indent="-176400">
              <a:lnSpc>
                <a:spcPct val="100000"/>
              </a:lnSpc>
              <a:buFont typeface="System Font Regular"/>
              <a:buChar char="•"/>
              <a:defRPr/>
            </a:lvl3pPr>
            <a:lvl4pPr marL="471600" indent="-291600">
              <a:lnSpc>
                <a:spcPct val="100000"/>
              </a:lnSpc>
              <a:buClrTx/>
              <a:buFont typeface="System Font Regular"/>
              <a:buChar char="–"/>
              <a:defRPr/>
            </a:lvl4pPr>
            <a:lvl5pPr marL="646200" indent="-185400">
              <a:lnSpc>
                <a:spcPct val="100000"/>
              </a:lnSpc>
              <a:buClr>
                <a:schemeClr val="accent1"/>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47A67596-2082-2341-B986-FFAA86952B59}"/>
              </a:ext>
            </a:extLst>
          </p:cNvPr>
          <p:cNvSpPr>
            <a:spLocks noGrp="1"/>
          </p:cNvSpPr>
          <p:nvPr>
            <p:ph idx="15"/>
          </p:nvPr>
        </p:nvSpPr>
        <p:spPr>
          <a:xfrm>
            <a:off x="7501598" y="2755446"/>
            <a:ext cx="1831695" cy="3043011"/>
          </a:xfrm>
        </p:spPr>
        <p:txBody>
          <a:bodyPr/>
          <a:lstStyle>
            <a:lvl1pPr>
              <a:lnSpc>
                <a:spcPct val="100000"/>
              </a:lnSpc>
              <a:spcAft>
                <a:spcPts val="300"/>
              </a:spcAft>
              <a:defRPr b="1"/>
            </a:lvl1pPr>
            <a:lvl2pPr marL="188" indent="0">
              <a:lnSpc>
                <a:spcPct val="100000"/>
              </a:lnSpc>
              <a:buNone/>
              <a:defRPr/>
            </a:lvl2pPr>
            <a:lvl3pPr marL="176400" indent="-176400">
              <a:lnSpc>
                <a:spcPct val="100000"/>
              </a:lnSpc>
              <a:buFont typeface="System Font Regular"/>
              <a:buChar char="•"/>
              <a:defRPr/>
            </a:lvl3pPr>
            <a:lvl4pPr marL="471600" indent="-291600">
              <a:lnSpc>
                <a:spcPct val="100000"/>
              </a:lnSpc>
              <a:buClrTx/>
              <a:buFont typeface="System Font Regular"/>
              <a:buChar char="–"/>
              <a:defRPr/>
            </a:lvl4pPr>
            <a:lvl5pPr marL="646200" indent="-185400">
              <a:lnSpc>
                <a:spcPct val="100000"/>
              </a:lnSpc>
              <a:buClr>
                <a:schemeClr val="accent1"/>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2D73C98-ABFA-8E48-9BFC-6F310F56EA89}"/>
              </a:ext>
            </a:extLst>
          </p:cNvPr>
          <p:cNvSpPr>
            <a:spLocks noGrp="1"/>
          </p:cNvSpPr>
          <p:nvPr>
            <p:ph idx="16"/>
          </p:nvPr>
        </p:nvSpPr>
        <p:spPr>
          <a:xfrm>
            <a:off x="9780490" y="2755446"/>
            <a:ext cx="1831695" cy="3043011"/>
          </a:xfrm>
        </p:spPr>
        <p:txBody>
          <a:bodyPr/>
          <a:lstStyle>
            <a:lvl1pPr>
              <a:lnSpc>
                <a:spcPct val="100000"/>
              </a:lnSpc>
              <a:spcAft>
                <a:spcPts val="300"/>
              </a:spcAft>
              <a:defRPr b="1"/>
            </a:lvl1pPr>
            <a:lvl2pPr marL="188" indent="0">
              <a:lnSpc>
                <a:spcPct val="100000"/>
              </a:lnSpc>
              <a:buNone/>
              <a:defRPr/>
            </a:lvl2pPr>
            <a:lvl3pPr marL="176400" indent="-176400">
              <a:lnSpc>
                <a:spcPct val="100000"/>
              </a:lnSpc>
              <a:buFont typeface="System Font Regular"/>
              <a:buChar char="•"/>
              <a:defRPr/>
            </a:lvl3pPr>
            <a:lvl4pPr marL="471600" indent="-291600">
              <a:lnSpc>
                <a:spcPct val="100000"/>
              </a:lnSpc>
              <a:buClrTx/>
              <a:buFont typeface="System Font Regular"/>
              <a:buChar char="–"/>
              <a:defRPr/>
            </a:lvl4pPr>
            <a:lvl5pPr marL="646200" indent="-185400">
              <a:lnSpc>
                <a:spcPct val="100000"/>
              </a:lnSpc>
              <a:buClr>
                <a:schemeClr val="accent1"/>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37C55BC0-933E-B44C-A93A-C33B5C415F1B}"/>
              </a:ext>
            </a:extLst>
          </p:cNvPr>
          <p:cNvSpPr>
            <a:spLocks noGrp="1"/>
          </p:cNvSpPr>
          <p:nvPr>
            <p:ph type="pic" sz="quarter" idx="17"/>
          </p:nvPr>
        </p:nvSpPr>
        <p:spPr>
          <a:xfrm>
            <a:off x="508032" y="1175657"/>
            <a:ext cx="2053934" cy="1429658"/>
          </a:xfrm>
          <a:solidFill>
            <a:schemeClr val="tx1"/>
          </a:solidFill>
        </p:spPr>
        <p:txBody>
          <a:bodyPr/>
          <a:lstStyle/>
          <a:p>
            <a:r>
              <a:rPr lang="en-US" dirty="0"/>
              <a:t>Click icon to add picture</a:t>
            </a:r>
            <a:endParaRPr lang="en-GB" dirty="0"/>
          </a:p>
        </p:txBody>
      </p:sp>
    </p:spTree>
    <p:extLst>
      <p:ext uri="{BB962C8B-B14F-4D97-AF65-F5344CB8AC3E}">
        <p14:creationId xmlns:p14="http://schemas.microsoft.com/office/powerpoint/2010/main" val="3353369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 whit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AEF1-6724-134C-9B0C-3148D1D56333}"/>
              </a:ext>
            </a:extLst>
          </p:cNvPr>
          <p:cNvSpPr>
            <a:spLocks noGrp="1"/>
          </p:cNvSpPr>
          <p:nvPr>
            <p:ph type="title"/>
          </p:nvPr>
        </p:nvSpPr>
        <p:spPr>
          <a:xfrm>
            <a:off x="514329" y="442233"/>
            <a:ext cx="10515600" cy="430887"/>
          </a:xfrm>
        </p:spPr>
        <p:txBody>
          <a:bodyPr/>
          <a:lstStyle>
            <a:lvl1pPr>
              <a:lnSpc>
                <a:spcPct val="100000"/>
              </a:lnSpc>
              <a:defRPr sz="2800">
                <a:solidFill>
                  <a:schemeClr val="bg1"/>
                </a:solidFill>
              </a:defRPr>
            </a:lvl1pPr>
          </a:lstStyle>
          <a:p>
            <a:r>
              <a:rPr lang="en-US"/>
              <a:t>Click to edit Master title style</a:t>
            </a:r>
            <a:endParaRPr lang="en-GB"/>
          </a:p>
        </p:txBody>
      </p:sp>
      <p:pic>
        <p:nvPicPr>
          <p:cNvPr id="6" name="Picture 10">
            <a:extLst>
              <a:ext uri="{FF2B5EF4-FFF2-40B4-BE49-F238E27FC236}">
                <a16:creationId xmlns:a16="http://schemas.microsoft.com/office/drawing/2014/main" id="{C7015310-2BF4-4244-968D-A076297BE2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cxnSp>
        <p:nvCxnSpPr>
          <p:cNvPr id="7" name="Straight Connector 6">
            <a:extLst>
              <a:ext uri="{FF2B5EF4-FFF2-40B4-BE49-F238E27FC236}">
                <a16:creationId xmlns:a16="http://schemas.microsoft.com/office/drawing/2014/main" id="{862B786B-DFE8-7F45-8664-D58F7E293C97}"/>
              </a:ext>
            </a:extLst>
          </p:cNvPr>
          <p:cNvCxnSpPr>
            <a:cxnSpLocks/>
          </p:cNvCxnSpPr>
          <p:nvPr userDrawn="1"/>
        </p:nvCxnSpPr>
        <p:spPr>
          <a:xfrm>
            <a:off x="514383" y="1126342"/>
            <a:ext cx="594053"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3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2 - dark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AEF1-6724-134C-9B0C-3148D1D56333}"/>
              </a:ext>
            </a:extLst>
          </p:cNvPr>
          <p:cNvSpPr>
            <a:spLocks noGrp="1"/>
          </p:cNvSpPr>
          <p:nvPr>
            <p:ph type="title"/>
          </p:nvPr>
        </p:nvSpPr>
        <p:spPr>
          <a:xfrm>
            <a:off x="514329" y="442233"/>
            <a:ext cx="10515600" cy="430887"/>
          </a:xfrm>
        </p:spPr>
        <p:txBody>
          <a:bodyPr/>
          <a:lstStyle>
            <a:lvl1pPr>
              <a:lnSpc>
                <a:spcPct val="100000"/>
              </a:lnSpc>
              <a:defRPr sz="2800">
                <a:solidFill>
                  <a:schemeClr val="tx1"/>
                </a:solidFill>
              </a:defRPr>
            </a:lvl1pPr>
          </a:lstStyle>
          <a:p>
            <a:r>
              <a:rPr lang="en-US"/>
              <a:t>Click to edit Master title style</a:t>
            </a:r>
            <a:endParaRPr lang="en-GB"/>
          </a:p>
        </p:txBody>
      </p:sp>
      <p:pic>
        <p:nvPicPr>
          <p:cNvPr id="6" name="Picture 10">
            <a:extLst>
              <a:ext uri="{FF2B5EF4-FFF2-40B4-BE49-F238E27FC236}">
                <a16:creationId xmlns:a16="http://schemas.microsoft.com/office/drawing/2014/main" id="{C7015310-2BF4-4244-968D-A076297BE2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cxnSp>
        <p:nvCxnSpPr>
          <p:cNvPr id="7" name="Straight Connector 6">
            <a:extLst>
              <a:ext uri="{FF2B5EF4-FFF2-40B4-BE49-F238E27FC236}">
                <a16:creationId xmlns:a16="http://schemas.microsoft.com/office/drawing/2014/main" id="{862B786B-DFE8-7F45-8664-D58F7E293C97}"/>
              </a:ext>
            </a:extLst>
          </p:cNvPr>
          <p:cNvCxnSpPr>
            <a:cxnSpLocks/>
          </p:cNvCxnSpPr>
          <p:nvPr userDrawn="1"/>
        </p:nvCxnSpPr>
        <p:spPr>
          <a:xfrm>
            <a:off x="514383" y="1126342"/>
            <a:ext cx="594053"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4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A8836F-5673-495F-80BF-12FD06E70720}"/>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257" y="0"/>
            <a:ext cx="12195313" cy="4892040"/>
          </a:xfrm>
          <a:prstGeom prst="rect">
            <a:avLst/>
          </a:prstGeom>
        </p:spPr>
      </p:pic>
      <p:pic>
        <p:nvPicPr>
          <p:cNvPr id="6" name="Picture 5">
            <a:extLst>
              <a:ext uri="{FF2B5EF4-FFF2-40B4-BE49-F238E27FC236}">
                <a16:creationId xmlns:a16="http://schemas.microsoft.com/office/drawing/2014/main" id="{7C53ED8B-9F44-1D47-957C-D51BADD6EBDB}"/>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0" y="2285999"/>
            <a:ext cx="12192000" cy="4572000"/>
          </a:xfrm>
          <a:prstGeom prst="rect">
            <a:avLst/>
          </a:prstGeom>
        </p:spPr>
      </p:pic>
      <p:sp>
        <p:nvSpPr>
          <p:cNvPr id="2" name="Title 1"/>
          <p:cNvSpPr>
            <a:spLocks noGrp="1"/>
          </p:cNvSpPr>
          <p:nvPr>
            <p:ph type="ctrTitle"/>
          </p:nvPr>
        </p:nvSpPr>
        <p:spPr>
          <a:xfrm>
            <a:off x="760256" y="3962400"/>
            <a:ext cx="9359061" cy="1420317"/>
          </a:xfrm>
          <a:prstGeom prst="rect">
            <a:avLst/>
          </a:prstGeom>
        </p:spPr>
        <p:txBody>
          <a:bodyPr anchor="b">
            <a:normAutofit/>
          </a:bodyPr>
          <a:lstStyle>
            <a:lvl1pPr algn="l">
              <a:defRPr sz="440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760257" y="5394956"/>
            <a:ext cx="6515079" cy="879933"/>
          </a:xfrm>
        </p:spPr>
        <p:txBody>
          <a:bodyPr/>
          <a:lstStyle>
            <a:lvl1pPr marL="0" indent="0" algn="l">
              <a:buNone/>
              <a:defRPr sz="2400" b="0">
                <a:solidFill>
                  <a:schemeClr val="tx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94114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e Team - dark background">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C7015310-2BF4-4244-968D-A076297BE2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cxnSp>
        <p:nvCxnSpPr>
          <p:cNvPr id="5" name="Straight Connector 4">
            <a:extLst>
              <a:ext uri="{FF2B5EF4-FFF2-40B4-BE49-F238E27FC236}">
                <a16:creationId xmlns:a16="http://schemas.microsoft.com/office/drawing/2014/main" id="{15369BB8-311F-B94C-9C75-32FDB70272FF}"/>
              </a:ext>
            </a:extLst>
          </p:cNvPr>
          <p:cNvCxnSpPr>
            <a:cxnSpLocks/>
          </p:cNvCxnSpPr>
          <p:nvPr userDrawn="1"/>
        </p:nvCxnSpPr>
        <p:spPr>
          <a:xfrm>
            <a:off x="514383" y="857827"/>
            <a:ext cx="594053"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111B946-E868-DF4C-BBA0-596BBA38F45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Date Placeholder 3">
            <a:extLst>
              <a:ext uri="{FF2B5EF4-FFF2-40B4-BE49-F238E27FC236}">
                <a16:creationId xmlns:a16="http://schemas.microsoft.com/office/drawing/2014/main" id="{A7769121-C2CE-3743-9263-2707D8F63E56}"/>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bg1"/>
                </a:solidFill>
                <a:latin typeface="Calibri Light" panose="020F0302020204030204" pitchFamily="34" charset="0"/>
                <a:cs typeface="Calibri Light" panose="020F0302020204030204" pitchFamily="34" charset="0"/>
              </a:defRPr>
            </a:lvl1pPr>
          </a:lstStyle>
          <a:p>
            <a:fld id="{5836A757-9A99-4B35-85BE-FB4968971D64}" type="datetime1">
              <a:rPr lang="en-US" smtClean="0"/>
              <a:t>3/12/2024</a:t>
            </a:fld>
            <a:endParaRPr lang="en-GB" dirty="0"/>
          </a:p>
        </p:txBody>
      </p:sp>
      <p:sp>
        <p:nvSpPr>
          <p:cNvPr id="9" name="Slide Number Placeholder 5">
            <a:extLst>
              <a:ext uri="{FF2B5EF4-FFF2-40B4-BE49-F238E27FC236}">
                <a16:creationId xmlns:a16="http://schemas.microsoft.com/office/drawing/2014/main" id="{669A60C7-7E75-D84B-BC1C-7231D0123B9C}"/>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bg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
        <p:nvSpPr>
          <p:cNvPr id="10" name="TextBox 9">
            <a:extLst>
              <a:ext uri="{FF2B5EF4-FFF2-40B4-BE49-F238E27FC236}">
                <a16:creationId xmlns:a16="http://schemas.microsoft.com/office/drawing/2014/main" id="{2A4E77E4-DA83-A543-BA96-E1908354A93F}"/>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bg1"/>
                </a:solidFill>
              </a:rPr>
              <a:t>|</a:t>
            </a:r>
          </a:p>
        </p:txBody>
      </p:sp>
      <p:sp>
        <p:nvSpPr>
          <p:cNvPr id="11" name="Picture Placeholder 10">
            <a:extLst>
              <a:ext uri="{FF2B5EF4-FFF2-40B4-BE49-F238E27FC236}">
                <a16:creationId xmlns:a16="http://schemas.microsoft.com/office/drawing/2014/main" id="{EF462D1D-88CD-1C4A-A860-7F1CEF1FBDC7}"/>
              </a:ext>
            </a:extLst>
          </p:cNvPr>
          <p:cNvSpPr>
            <a:spLocks noGrp="1" noChangeAspect="1"/>
          </p:cNvSpPr>
          <p:nvPr>
            <p:ph type="pic" sz="quarter" idx="10"/>
          </p:nvPr>
        </p:nvSpPr>
        <p:spPr>
          <a:xfrm>
            <a:off x="1241052" y="2184400"/>
            <a:ext cx="1967528" cy="1967942"/>
          </a:xfrm>
          <a:prstGeom prst="ellipse">
            <a:avLst/>
          </a:prstGeom>
          <a:solidFill>
            <a:schemeClr val="bg1"/>
          </a:solidFill>
        </p:spPr>
        <p:txBody>
          <a:bodyPr/>
          <a:lstStyle/>
          <a:p>
            <a:r>
              <a:rPr lang="en-US" dirty="0"/>
              <a:t>Click icon to add picture</a:t>
            </a:r>
            <a:endParaRPr lang="en-GB" dirty="0"/>
          </a:p>
        </p:txBody>
      </p:sp>
      <p:sp>
        <p:nvSpPr>
          <p:cNvPr id="16" name="Text Placeholder 15">
            <a:extLst>
              <a:ext uri="{FF2B5EF4-FFF2-40B4-BE49-F238E27FC236}">
                <a16:creationId xmlns:a16="http://schemas.microsoft.com/office/drawing/2014/main" id="{7485165A-99AF-244C-AAFF-46D7FC68D571}"/>
              </a:ext>
            </a:extLst>
          </p:cNvPr>
          <p:cNvSpPr>
            <a:spLocks noGrp="1"/>
          </p:cNvSpPr>
          <p:nvPr>
            <p:ph type="body" sz="quarter" idx="11"/>
          </p:nvPr>
        </p:nvSpPr>
        <p:spPr>
          <a:xfrm>
            <a:off x="1125645" y="4310856"/>
            <a:ext cx="2198343"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17" name="Picture Placeholder 10">
            <a:extLst>
              <a:ext uri="{FF2B5EF4-FFF2-40B4-BE49-F238E27FC236}">
                <a16:creationId xmlns:a16="http://schemas.microsoft.com/office/drawing/2014/main" id="{1416ACF6-5CDF-974E-85E7-B96628AFBD14}"/>
              </a:ext>
            </a:extLst>
          </p:cNvPr>
          <p:cNvSpPr>
            <a:spLocks noGrp="1" noChangeAspect="1"/>
          </p:cNvSpPr>
          <p:nvPr>
            <p:ph type="pic" sz="quarter" idx="12"/>
          </p:nvPr>
        </p:nvSpPr>
        <p:spPr>
          <a:xfrm>
            <a:off x="3824763" y="2184400"/>
            <a:ext cx="1967528" cy="1967942"/>
          </a:xfrm>
          <a:prstGeom prst="ellipse">
            <a:avLst/>
          </a:prstGeom>
          <a:solidFill>
            <a:schemeClr val="bg1"/>
          </a:solidFill>
        </p:spPr>
        <p:txBody>
          <a:bodyPr/>
          <a:lstStyle/>
          <a:p>
            <a:r>
              <a:rPr lang="en-US" dirty="0"/>
              <a:t>Click icon to add picture</a:t>
            </a:r>
            <a:endParaRPr lang="en-GB" dirty="0"/>
          </a:p>
        </p:txBody>
      </p:sp>
      <p:sp>
        <p:nvSpPr>
          <p:cNvPr id="18" name="Text Placeholder 15">
            <a:extLst>
              <a:ext uri="{FF2B5EF4-FFF2-40B4-BE49-F238E27FC236}">
                <a16:creationId xmlns:a16="http://schemas.microsoft.com/office/drawing/2014/main" id="{A7649D94-A2B7-D049-A923-6F88F9726390}"/>
              </a:ext>
            </a:extLst>
          </p:cNvPr>
          <p:cNvSpPr>
            <a:spLocks noGrp="1"/>
          </p:cNvSpPr>
          <p:nvPr>
            <p:ph type="body" sz="quarter" idx="13"/>
          </p:nvPr>
        </p:nvSpPr>
        <p:spPr>
          <a:xfrm>
            <a:off x="3709356" y="4310856"/>
            <a:ext cx="2198343"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19" name="Picture Placeholder 10">
            <a:extLst>
              <a:ext uri="{FF2B5EF4-FFF2-40B4-BE49-F238E27FC236}">
                <a16:creationId xmlns:a16="http://schemas.microsoft.com/office/drawing/2014/main" id="{756A5CF1-8A13-EE4A-A5E2-E2E428A03FAB}"/>
              </a:ext>
            </a:extLst>
          </p:cNvPr>
          <p:cNvSpPr>
            <a:spLocks noGrp="1" noChangeAspect="1"/>
          </p:cNvSpPr>
          <p:nvPr>
            <p:ph type="pic" sz="quarter" idx="14"/>
          </p:nvPr>
        </p:nvSpPr>
        <p:spPr>
          <a:xfrm>
            <a:off x="6415732" y="2184400"/>
            <a:ext cx="1967528" cy="1967942"/>
          </a:xfrm>
          <a:prstGeom prst="ellipse">
            <a:avLst/>
          </a:prstGeom>
          <a:solidFill>
            <a:schemeClr val="bg1"/>
          </a:solidFill>
        </p:spPr>
        <p:txBody>
          <a:bodyPr/>
          <a:lstStyle/>
          <a:p>
            <a:r>
              <a:rPr lang="en-US" dirty="0"/>
              <a:t>Click icon to add picture</a:t>
            </a:r>
            <a:endParaRPr lang="en-GB" dirty="0"/>
          </a:p>
        </p:txBody>
      </p:sp>
      <p:sp>
        <p:nvSpPr>
          <p:cNvPr id="20" name="Text Placeholder 15">
            <a:extLst>
              <a:ext uri="{FF2B5EF4-FFF2-40B4-BE49-F238E27FC236}">
                <a16:creationId xmlns:a16="http://schemas.microsoft.com/office/drawing/2014/main" id="{CF248639-0720-FB47-9CCA-286E556A0FF0}"/>
              </a:ext>
            </a:extLst>
          </p:cNvPr>
          <p:cNvSpPr>
            <a:spLocks noGrp="1"/>
          </p:cNvSpPr>
          <p:nvPr>
            <p:ph type="body" sz="quarter" idx="15"/>
          </p:nvPr>
        </p:nvSpPr>
        <p:spPr>
          <a:xfrm>
            <a:off x="6300325" y="4310856"/>
            <a:ext cx="2198343"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21" name="Picture Placeholder 10">
            <a:extLst>
              <a:ext uri="{FF2B5EF4-FFF2-40B4-BE49-F238E27FC236}">
                <a16:creationId xmlns:a16="http://schemas.microsoft.com/office/drawing/2014/main" id="{0D827C01-01C2-BC4D-AB37-EDE1FEE0F967}"/>
              </a:ext>
            </a:extLst>
          </p:cNvPr>
          <p:cNvSpPr>
            <a:spLocks noGrp="1" noChangeAspect="1"/>
          </p:cNvSpPr>
          <p:nvPr>
            <p:ph type="pic" sz="quarter" idx="16"/>
          </p:nvPr>
        </p:nvSpPr>
        <p:spPr>
          <a:xfrm>
            <a:off x="9006701" y="2184400"/>
            <a:ext cx="1967528" cy="1967942"/>
          </a:xfrm>
          <a:prstGeom prst="ellipse">
            <a:avLst/>
          </a:prstGeom>
          <a:solidFill>
            <a:schemeClr val="bg1"/>
          </a:solidFill>
        </p:spPr>
        <p:txBody>
          <a:bodyPr/>
          <a:lstStyle/>
          <a:p>
            <a:r>
              <a:rPr lang="en-US" dirty="0"/>
              <a:t>Click icon to add picture</a:t>
            </a:r>
            <a:endParaRPr lang="en-GB" dirty="0"/>
          </a:p>
        </p:txBody>
      </p:sp>
      <p:sp>
        <p:nvSpPr>
          <p:cNvPr id="22" name="Text Placeholder 15">
            <a:extLst>
              <a:ext uri="{FF2B5EF4-FFF2-40B4-BE49-F238E27FC236}">
                <a16:creationId xmlns:a16="http://schemas.microsoft.com/office/drawing/2014/main" id="{919DB602-0F38-0A4C-B822-C9AF39E2E4AB}"/>
              </a:ext>
            </a:extLst>
          </p:cNvPr>
          <p:cNvSpPr>
            <a:spLocks noGrp="1"/>
          </p:cNvSpPr>
          <p:nvPr>
            <p:ph type="body" sz="quarter" idx="17"/>
          </p:nvPr>
        </p:nvSpPr>
        <p:spPr>
          <a:xfrm>
            <a:off x="8891293" y="4310856"/>
            <a:ext cx="2198343"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6865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e Team 2 - dark background">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C7015310-2BF4-4244-968D-A076297BE2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cxnSp>
        <p:nvCxnSpPr>
          <p:cNvPr id="5" name="Straight Connector 4">
            <a:extLst>
              <a:ext uri="{FF2B5EF4-FFF2-40B4-BE49-F238E27FC236}">
                <a16:creationId xmlns:a16="http://schemas.microsoft.com/office/drawing/2014/main" id="{15369BB8-311F-B94C-9C75-32FDB70272FF}"/>
              </a:ext>
            </a:extLst>
          </p:cNvPr>
          <p:cNvCxnSpPr>
            <a:cxnSpLocks/>
          </p:cNvCxnSpPr>
          <p:nvPr userDrawn="1"/>
        </p:nvCxnSpPr>
        <p:spPr>
          <a:xfrm>
            <a:off x="514383" y="857827"/>
            <a:ext cx="594053"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111B946-E868-DF4C-BBA0-596BBA38F45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Date Placeholder 3">
            <a:extLst>
              <a:ext uri="{FF2B5EF4-FFF2-40B4-BE49-F238E27FC236}">
                <a16:creationId xmlns:a16="http://schemas.microsoft.com/office/drawing/2014/main" id="{A7769121-C2CE-3743-9263-2707D8F63E56}"/>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bg1"/>
                </a:solidFill>
                <a:latin typeface="Calibri Light" panose="020F0302020204030204" pitchFamily="34" charset="0"/>
                <a:cs typeface="Calibri Light" panose="020F0302020204030204" pitchFamily="34" charset="0"/>
              </a:defRPr>
            </a:lvl1pPr>
          </a:lstStyle>
          <a:p>
            <a:fld id="{256CEAAD-4DB5-43AA-896F-2C741A5560BC}" type="datetime1">
              <a:rPr lang="en-US" smtClean="0"/>
              <a:t>3/12/2024</a:t>
            </a:fld>
            <a:endParaRPr lang="en-GB" dirty="0"/>
          </a:p>
        </p:txBody>
      </p:sp>
      <p:sp>
        <p:nvSpPr>
          <p:cNvPr id="9" name="Slide Number Placeholder 5">
            <a:extLst>
              <a:ext uri="{FF2B5EF4-FFF2-40B4-BE49-F238E27FC236}">
                <a16:creationId xmlns:a16="http://schemas.microsoft.com/office/drawing/2014/main" id="{669A60C7-7E75-D84B-BC1C-7231D0123B9C}"/>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bg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
        <p:nvSpPr>
          <p:cNvPr id="10" name="TextBox 9">
            <a:extLst>
              <a:ext uri="{FF2B5EF4-FFF2-40B4-BE49-F238E27FC236}">
                <a16:creationId xmlns:a16="http://schemas.microsoft.com/office/drawing/2014/main" id="{2A4E77E4-DA83-A543-BA96-E1908354A93F}"/>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bg1"/>
                </a:solidFill>
              </a:rPr>
              <a:t>|</a:t>
            </a:r>
          </a:p>
        </p:txBody>
      </p:sp>
      <p:sp>
        <p:nvSpPr>
          <p:cNvPr id="11" name="Picture Placeholder 10">
            <a:extLst>
              <a:ext uri="{FF2B5EF4-FFF2-40B4-BE49-F238E27FC236}">
                <a16:creationId xmlns:a16="http://schemas.microsoft.com/office/drawing/2014/main" id="{EF462D1D-88CD-1C4A-A860-7F1CEF1FBDC7}"/>
              </a:ext>
            </a:extLst>
          </p:cNvPr>
          <p:cNvSpPr>
            <a:spLocks noGrp="1" noChangeAspect="1"/>
          </p:cNvSpPr>
          <p:nvPr>
            <p:ph type="pic" sz="quarter" idx="10"/>
          </p:nvPr>
        </p:nvSpPr>
        <p:spPr>
          <a:xfrm>
            <a:off x="3120775" y="1364343"/>
            <a:ext cx="1495897" cy="1496212"/>
          </a:xfrm>
          <a:prstGeom prst="ellipse">
            <a:avLst/>
          </a:prstGeom>
          <a:solidFill>
            <a:schemeClr val="bg1"/>
          </a:solidFill>
        </p:spPr>
        <p:txBody>
          <a:bodyPr/>
          <a:lstStyle/>
          <a:p>
            <a:r>
              <a:rPr lang="en-US" dirty="0"/>
              <a:t>Click icon to add picture</a:t>
            </a:r>
            <a:endParaRPr lang="en-GB" dirty="0"/>
          </a:p>
        </p:txBody>
      </p:sp>
      <p:sp>
        <p:nvSpPr>
          <p:cNvPr id="16" name="Text Placeholder 15">
            <a:extLst>
              <a:ext uri="{FF2B5EF4-FFF2-40B4-BE49-F238E27FC236}">
                <a16:creationId xmlns:a16="http://schemas.microsoft.com/office/drawing/2014/main" id="{7485165A-99AF-244C-AAFF-46D7FC68D571}"/>
              </a:ext>
            </a:extLst>
          </p:cNvPr>
          <p:cNvSpPr>
            <a:spLocks noGrp="1"/>
          </p:cNvSpPr>
          <p:nvPr>
            <p:ph type="body" sz="quarter" idx="11"/>
          </p:nvPr>
        </p:nvSpPr>
        <p:spPr>
          <a:xfrm>
            <a:off x="2889360" y="2942456"/>
            <a:ext cx="195872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23" name="Picture Placeholder 10">
            <a:extLst>
              <a:ext uri="{FF2B5EF4-FFF2-40B4-BE49-F238E27FC236}">
                <a16:creationId xmlns:a16="http://schemas.microsoft.com/office/drawing/2014/main" id="{66374E19-238F-254C-AE54-9B201922CDC2}"/>
              </a:ext>
            </a:extLst>
          </p:cNvPr>
          <p:cNvSpPr>
            <a:spLocks noGrp="1" noChangeAspect="1"/>
          </p:cNvSpPr>
          <p:nvPr>
            <p:ph type="pic" sz="quarter" idx="12"/>
          </p:nvPr>
        </p:nvSpPr>
        <p:spPr>
          <a:xfrm>
            <a:off x="5348863" y="1364343"/>
            <a:ext cx="1495897" cy="1496212"/>
          </a:xfrm>
          <a:prstGeom prst="ellipse">
            <a:avLst/>
          </a:prstGeom>
          <a:solidFill>
            <a:schemeClr val="bg1"/>
          </a:solidFill>
        </p:spPr>
        <p:txBody>
          <a:bodyPr/>
          <a:lstStyle/>
          <a:p>
            <a:r>
              <a:rPr lang="en-US" dirty="0"/>
              <a:t>Click icon to add picture</a:t>
            </a:r>
            <a:endParaRPr lang="en-GB" dirty="0"/>
          </a:p>
        </p:txBody>
      </p:sp>
      <p:sp>
        <p:nvSpPr>
          <p:cNvPr id="24" name="Text Placeholder 15">
            <a:extLst>
              <a:ext uri="{FF2B5EF4-FFF2-40B4-BE49-F238E27FC236}">
                <a16:creationId xmlns:a16="http://schemas.microsoft.com/office/drawing/2014/main" id="{EDE10265-734B-6642-A882-95C7E2A83938}"/>
              </a:ext>
            </a:extLst>
          </p:cNvPr>
          <p:cNvSpPr>
            <a:spLocks noGrp="1"/>
          </p:cNvSpPr>
          <p:nvPr>
            <p:ph type="body" sz="quarter" idx="13"/>
          </p:nvPr>
        </p:nvSpPr>
        <p:spPr>
          <a:xfrm>
            <a:off x="5117448" y="2942456"/>
            <a:ext cx="195872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25" name="Picture Placeholder 10">
            <a:extLst>
              <a:ext uri="{FF2B5EF4-FFF2-40B4-BE49-F238E27FC236}">
                <a16:creationId xmlns:a16="http://schemas.microsoft.com/office/drawing/2014/main" id="{67A43AC2-79B6-4841-B73F-75413C5336A9}"/>
              </a:ext>
            </a:extLst>
          </p:cNvPr>
          <p:cNvSpPr>
            <a:spLocks noGrp="1" noChangeAspect="1"/>
          </p:cNvSpPr>
          <p:nvPr>
            <p:ph type="pic" sz="quarter" idx="14"/>
          </p:nvPr>
        </p:nvSpPr>
        <p:spPr>
          <a:xfrm>
            <a:off x="7569693" y="1364343"/>
            <a:ext cx="1495897" cy="1496212"/>
          </a:xfrm>
          <a:prstGeom prst="ellipse">
            <a:avLst/>
          </a:prstGeom>
          <a:solidFill>
            <a:schemeClr val="bg1"/>
          </a:solidFill>
        </p:spPr>
        <p:txBody>
          <a:bodyPr/>
          <a:lstStyle/>
          <a:p>
            <a:r>
              <a:rPr lang="en-US" dirty="0"/>
              <a:t>Click icon to add picture</a:t>
            </a:r>
            <a:endParaRPr lang="en-GB" dirty="0"/>
          </a:p>
        </p:txBody>
      </p:sp>
      <p:sp>
        <p:nvSpPr>
          <p:cNvPr id="26" name="Text Placeholder 15">
            <a:extLst>
              <a:ext uri="{FF2B5EF4-FFF2-40B4-BE49-F238E27FC236}">
                <a16:creationId xmlns:a16="http://schemas.microsoft.com/office/drawing/2014/main" id="{FBCAA761-2B63-1445-A241-91296DA13ADF}"/>
              </a:ext>
            </a:extLst>
          </p:cNvPr>
          <p:cNvSpPr>
            <a:spLocks noGrp="1"/>
          </p:cNvSpPr>
          <p:nvPr>
            <p:ph type="body" sz="quarter" idx="15"/>
          </p:nvPr>
        </p:nvSpPr>
        <p:spPr>
          <a:xfrm>
            <a:off x="7338278" y="2942456"/>
            <a:ext cx="195872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27" name="Picture Placeholder 10">
            <a:extLst>
              <a:ext uri="{FF2B5EF4-FFF2-40B4-BE49-F238E27FC236}">
                <a16:creationId xmlns:a16="http://schemas.microsoft.com/office/drawing/2014/main" id="{E8169492-DEFE-DA46-9B12-468B0876119E}"/>
              </a:ext>
            </a:extLst>
          </p:cNvPr>
          <p:cNvSpPr>
            <a:spLocks noGrp="1" noChangeAspect="1"/>
          </p:cNvSpPr>
          <p:nvPr>
            <p:ph type="pic" sz="quarter" idx="16"/>
          </p:nvPr>
        </p:nvSpPr>
        <p:spPr>
          <a:xfrm>
            <a:off x="3120775" y="3795486"/>
            <a:ext cx="1495897" cy="1496212"/>
          </a:xfrm>
          <a:prstGeom prst="ellipse">
            <a:avLst/>
          </a:prstGeom>
          <a:solidFill>
            <a:schemeClr val="bg1"/>
          </a:solidFill>
        </p:spPr>
        <p:txBody>
          <a:bodyPr/>
          <a:lstStyle/>
          <a:p>
            <a:r>
              <a:rPr lang="en-US" dirty="0"/>
              <a:t>Click icon to add picture</a:t>
            </a:r>
            <a:endParaRPr lang="en-GB" dirty="0"/>
          </a:p>
        </p:txBody>
      </p:sp>
      <p:sp>
        <p:nvSpPr>
          <p:cNvPr id="28" name="Text Placeholder 15">
            <a:extLst>
              <a:ext uri="{FF2B5EF4-FFF2-40B4-BE49-F238E27FC236}">
                <a16:creationId xmlns:a16="http://schemas.microsoft.com/office/drawing/2014/main" id="{E4CCE294-3A82-1442-AE06-6811AF903BE7}"/>
              </a:ext>
            </a:extLst>
          </p:cNvPr>
          <p:cNvSpPr>
            <a:spLocks noGrp="1"/>
          </p:cNvSpPr>
          <p:nvPr>
            <p:ph type="body" sz="quarter" idx="17"/>
          </p:nvPr>
        </p:nvSpPr>
        <p:spPr>
          <a:xfrm>
            <a:off x="2889360" y="5373599"/>
            <a:ext cx="195872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29" name="Picture Placeholder 10">
            <a:extLst>
              <a:ext uri="{FF2B5EF4-FFF2-40B4-BE49-F238E27FC236}">
                <a16:creationId xmlns:a16="http://schemas.microsoft.com/office/drawing/2014/main" id="{6924D1A5-C9F4-6645-807C-2601C5BD4B09}"/>
              </a:ext>
            </a:extLst>
          </p:cNvPr>
          <p:cNvSpPr>
            <a:spLocks noGrp="1" noChangeAspect="1"/>
          </p:cNvSpPr>
          <p:nvPr>
            <p:ph type="pic" sz="quarter" idx="18"/>
          </p:nvPr>
        </p:nvSpPr>
        <p:spPr>
          <a:xfrm>
            <a:off x="5348863" y="3795486"/>
            <a:ext cx="1495897" cy="1496212"/>
          </a:xfrm>
          <a:prstGeom prst="ellipse">
            <a:avLst/>
          </a:prstGeom>
          <a:solidFill>
            <a:schemeClr val="bg1"/>
          </a:solidFill>
        </p:spPr>
        <p:txBody>
          <a:bodyPr/>
          <a:lstStyle/>
          <a:p>
            <a:r>
              <a:rPr lang="en-US" dirty="0"/>
              <a:t>Click icon to add picture</a:t>
            </a:r>
            <a:endParaRPr lang="en-GB" dirty="0"/>
          </a:p>
        </p:txBody>
      </p:sp>
      <p:sp>
        <p:nvSpPr>
          <p:cNvPr id="30" name="Text Placeholder 15">
            <a:extLst>
              <a:ext uri="{FF2B5EF4-FFF2-40B4-BE49-F238E27FC236}">
                <a16:creationId xmlns:a16="http://schemas.microsoft.com/office/drawing/2014/main" id="{6D1DC05D-EB3C-4347-927F-4BDEF0DCAFC2}"/>
              </a:ext>
            </a:extLst>
          </p:cNvPr>
          <p:cNvSpPr>
            <a:spLocks noGrp="1"/>
          </p:cNvSpPr>
          <p:nvPr>
            <p:ph type="body" sz="quarter" idx="19"/>
          </p:nvPr>
        </p:nvSpPr>
        <p:spPr>
          <a:xfrm>
            <a:off x="5117448" y="5373599"/>
            <a:ext cx="195872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31" name="Picture Placeholder 10">
            <a:extLst>
              <a:ext uri="{FF2B5EF4-FFF2-40B4-BE49-F238E27FC236}">
                <a16:creationId xmlns:a16="http://schemas.microsoft.com/office/drawing/2014/main" id="{30AEF7FB-522F-FD49-806C-7F9EA68129FE}"/>
              </a:ext>
            </a:extLst>
          </p:cNvPr>
          <p:cNvSpPr>
            <a:spLocks noGrp="1" noChangeAspect="1"/>
          </p:cNvSpPr>
          <p:nvPr>
            <p:ph type="pic" sz="quarter" idx="20"/>
          </p:nvPr>
        </p:nvSpPr>
        <p:spPr>
          <a:xfrm>
            <a:off x="7569693" y="3795486"/>
            <a:ext cx="1495897" cy="1496212"/>
          </a:xfrm>
          <a:prstGeom prst="ellipse">
            <a:avLst/>
          </a:prstGeom>
          <a:solidFill>
            <a:schemeClr val="bg1"/>
          </a:solidFill>
        </p:spPr>
        <p:txBody>
          <a:bodyPr/>
          <a:lstStyle/>
          <a:p>
            <a:r>
              <a:rPr lang="en-US" dirty="0"/>
              <a:t>Click icon to add picture</a:t>
            </a:r>
            <a:endParaRPr lang="en-GB" dirty="0"/>
          </a:p>
        </p:txBody>
      </p:sp>
      <p:sp>
        <p:nvSpPr>
          <p:cNvPr id="32" name="Text Placeholder 15">
            <a:extLst>
              <a:ext uri="{FF2B5EF4-FFF2-40B4-BE49-F238E27FC236}">
                <a16:creationId xmlns:a16="http://schemas.microsoft.com/office/drawing/2014/main" id="{9FD1D050-A79B-E146-A353-A836D94A1D72}"/>
              </a:ext>
            </a:extLst>
          </p:cNvPr>
          <p:cNvSpPr>
            <a:spLocks noGrp="1"/>
          </p:cNvSpPr>
          <p:nvPr>
            <p:ph type="body" sz="quarter" idx="21"/>
          </p:nvPr>
        </p:nvSpPr>
        <p:spPr>
          <a:xfrm>
            <a:off x="7338278" y="5373599"/>
            <a:ext cx="195872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92508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e Team 3 - dark background">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C7015310-2BF4-4244-968D-A076297BE2C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cxnSp>
        <p:nvCxnSpPr>
          <p:cNvPr id="5" name="Straight Connector 4">
            <a:extLst>
              <a:ext uri="{FF2B5EF4-FFF2-40B4-BE49-F238E27FC236}">
                <a16:creationId xmlns:a16="http://schemas.microsoft.com/office/drawing/2014/main" id="{15369BB8-311F-B94C-9C75-32FDB70272FF}"/>
              </a:ext>
            </a:extLst>
          </p:cNvPr>
          <p:cNvCxnSpPr>
            <a:cxnSpLocks/>
          </p:cNvCxnSpPr>
          <p:nvPr userDrawn="1"/>
        </p:nvCxnSpPr>
        <p:spPr>
          <a:xfrm>
            <a:off x="514383" y="857827"/>
            <a:ext cx="594053"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111B946-E868-DF4C-BBA0-596BBA38F45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8" name="Date Placeholder 3">
            <a:extLst>
              <a:ext uri="{FF2B5EF4-FFF2-40B4-BE49-F238E27FC236}">
                <a16:creationId xmlns:a16="http://schemas.microsoft.com/office/drawing/2014/main" id="{A7769121-C2CE-3743-9263-2707D8F63E56}"/>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bg1"/>
                </a:solidFill>
                <a:latin typeface="Calibri Light" panose="020F0302020204030204" pitchFamily="34" charset="0"/>
                <a:cs typeface="Calibri Light" panose="020F0302020204030204" pitchFamily="34" charset="0"/>
              </a:defRPr>
            </a:lvl1pPr>
          </a:lstStyle>
          <a:p>
            <a:fld id="{4F10F9DD-EFA7-4A27-87BB-2F5180B171B7}" type="datetime1">
              <a:rPr lang="en-US" smtClean="0"/>
              <a:t>3/12/2024</a:t>
            </a:fld>
            <a:endParaRPr lang="en-GB" dirty="0"/>
          </a:p>
        </p:txBody>
      </p:sp>
      <p:sp>
        <p:nvSpPr>
          <p:cNvPr id="9" name="Slide Number Placeholder 5">
            <a:extLst>
              <a:ext uri="{FF2B5EF4-FFF2-40B4-BE49-F238E27FC236}">
                <a16:creationId xmlns:a16="http://schemas.microsoft.com/office/drawing/2014/main" id="{669A60C7-7E75-D84B-BC1C-7231D0123B9C}"/>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bg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
        <p:nvSpPr>
          <p:cNvPr id="10" name="TextBox 9">
            <a:extLst>
              <a:ext uri="{FF2B5EF4-FFF2-40B4-BE49-F238E27FC236}">
                <a16:creationId xmlns:a16="http://schemas.microsoft.com/office/drawing/2014/main" id="{2A4E77E4-DA83-A543-BA96-E1908354A93F}"/>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bg1"/>
                </a:solidFill>
              </a:rPr>
              <a:t>|</a:t>
            </a:r>
          </a:p>
        </p:txBody>
      </p:sp>
      <p:sp>
        <p:nvSpPr>
          <p:cNvPr id="11" name="Picture Placeholder 10">
            <a:extLst>
              <a:ext uri="{FF2B5EF4-FFF2-40B4-BE49-F238E27FC236}">
                <a16:creationId xmlns:a16="http://schemas.microsoft.com/office/drawing/2014/main" id="{EF462D1D-88CD-1C4A-A860-7F1CEF1FBDC7}"/>
              </a:ext>
            </a:extLst>
          </p:cNvPr>
          <p:cNvSpPr>
            <a:spLocks noGrp="1" noChangeAspect="1"/>
          </p:cNvSpPr>
          <p:nvPr>
            <p:ph type="pic" sz="quarter" idx="10"/>
          </p:nvPr>
        </p:nvSpPr>
        <p:spPr>
          <a:xfrm>
            <a:off x="2024013" y="1364343"/>
            <a:ext cx="1495897" cy="1496212"/>
          </a:xfrm>
          <a:prstGeom prst="ellipse">
            <a:avLst/>
          </a:prstGeom>
          <a:solidFill>
            <a:schemeClr val="bg1"/>
          </a:solidFill>
        </p:spPr>
        <p:txBody>
          <a:bodyPr/>
          <a:lstStyle/>
          <a:p>
            <a:r>
              <a:rPr lang="en-US" dirty="0"/>
              <a:t>Click icon to add picture</a:t>
            </a:r>
            <a:endParaRPr lang="en-GB" dirty="0"/>
          </a:p>
        </p:txBody>
      </p:sp>
      <p:sp>
        <p:nvSpPr>
          <p:cNvPr id="16" name="Text Placeholder 15">
            <a:extLst>
              <a:ext uri="{FF2B5EF4-FFF2-40B4-BE49-F238E27FC236}">
                <a16:creationId xmlns:a16="http://schemas.microsoft.com/office/drawing/2014/main" id="{7485165A-99AF-244C-AAFF-46D7FC68D571}"/>
              </a:ext>
            </a:extLst>
          </p:cNvPr>
          <p:cNvSpPr>
            <a:spLocks noGrp="1"/>
          </p:cNvSpPr>
          <p:nvPr>
            <p:ph type="body" sz="quarter" idx="11"/>
          </p:nvPr>
        </p:nvSpPr>
        <p:spPr>
          <a:xfrm>
            <a:off x="1784478" y="2942456"/>
            <a:ext cx="197496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20" name="Picture Placeholder 10">
            <a:extLst>
              <a:ext uri="{FF2B5EF4-FFF2-40B4-BE49-F238E27FC236}">
                <a16:creationId xmlns:a16="http://schemas.microsoft.com/office/drawing/2014/main" id="{E5A8A221-5750-2B40-82DF-09EBEB774086}"/>
              </a:ext>
            </a:extLst>
          </p:cNvPr>
          <p:cNvSpPr>
            <a:spLocks noGrp="1" noChangeAspect="1"/>
          </p:cNvSpPr>
          <p:nvPr>
            <p:ph type="pic" sz="quarter" idx="12"/>
          </p:nvPr>
        </p:nvSpPr>
        <p:spPr>
          <a:xfrm>
            <a:off x="4244843" y="1364343"/>
            <a:ext cx="1495897" cy="1496212"/>
          </a:xfrm>
          <a:prstGeom prst="ellipse">
            <a:avLst/>
          </a:prstGeom>
          <a:solidFill>
            <a:schemeClr val="bg1"/>
          </a:solidFill>
        </p:spPr>
        <p:txBody>
          <a:bodyPr/>
          <a:lstStyle/>
          <a:p>
            <a:r>
              <a:rPr lang="en-US" dirty="0"/>
              <a:t>Click icon to add picture</a:t>
            </a:r>
            <a:endParaRPr lang="en-GB" dirty="0"/>
          </a:p>
        </p:txBody>
      </p:sp>
      <p:sp>
        <p:nvSpPr>
          <p:cNvPr id="21" name="Text Placeholder 15">
            <a:extLst>
              <a:ext uri="{FF2B5EF4-FFF2-40B4-BE49-F238E27FC236}">
                <a16:creationId xmlns:a16="http://schemas.microsoft.com/office/drawing/2014/main" id="{E7C007C1-ECF9-0747-AB07-F9AF6C41F70D}"/>
              </a:ext>
            </a:extLst>
          </p:cNvPr>
          <p:cNvSpPr>
            <a:spLocks noGrp="1"/>
          </p:cNvSpPr>
          <p:nvPr>
            <p:ph type="body" sz="quarter" idx="13"/>
          </p:nvPr>
        </p:nvSpPr>
        <p:spPr>
          <a:xfrm>
            <a:off x="4005308" y="2942456"/>
            <a:ext cx="197496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22" name="Picture Placeholder 10">
            <a:extLst>
              <a:ext uri="{FF2B5EF4-FFF2-40B4-BE49-F238E27FC236}">
                <a16:creationId xmlns:a16="http://schemas.microsoft.com/office/drawing/2014/main" id="{43B63243-EECD-684B-875A-7D195E33999D}"/>
              </a:ext>
            </a:extLst>
          </p:cNvPr>
          <p:cNvSpPr>
            <a:spLocks noGrp="1" noChangeAspect="1"/>
          </p:cNvSpPr>
          <p:nvPr>
            <p:ph type="pic" sz="quarter" idx="14"/>
          </p:nvPr>
        </p:nvSpPr>
        <p:spPr>
          <a:xfrm>
            <a:off x="6472931" y="1364343"/>
            <a:ext cx="1495897" cy="1496212"/>
          </a:xfrm>
          <a:prstGeom prst="ellipse">
            <a:avLst/>
          </a:prstGeom>
          <a:solidFill>
            <a:schemeClr val="bg1"/>
          </a:solidFill>
        </p:spPr>
        <p:txBody>
          <a:bodyPr/>
          <a:lstStyle/>
          <a:p>
            <a:r>
              <a:rPr lang="en-US" dirty="0"/>
              <a:t>Click icon to add picture</a:t>
            </a:r>
            <a:endParaRPr lang="en-GB" dirty="0"/>
          </a:p>
        </p:txBody>
      </p:sp>
      <p:sp>
        <p:nvSpPr>
          <p:cNvPr id="33" name="Text Placeholder 15">
            <a:extLst>
              <a:ext uri="{FF2B5EF4-FFF2-40B4-BE49-F238E27FC236}">
                <a16:creationId xmlns:a16="http://schemas.microsoft.com/office/drawing/2014/main" id="{F4FA2C50-3A9D-BF40-B861-EDED2FDEE512}"/>
              </a:ext>
            </a:extLst>
          </p:cNvPr>
          <p:cNvSpPr>
            <a:spLocks noGrp="1"/>
          </p:cNvSpPr>
          <p:nvPr>
            <p:ph type="body" sz="quarter" idx="15"/>
          </p:nvPr>
        </p:nvSpPr>
        <p:spPr>
          <a:xfrm>
            <a:off x="6233396" y="2942456"/>
            <a:ext cx="197496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34" name="Picture Placeholder 10">
            <a:extLst>
              <a:ext uri="{FF2B5EF4-FFF2-40B4-BE49-F238E27FC236}">
                <a16:creationId xmlns:a16="http://schemas.microsoft.com/office/drawing/2014/main" id="{7FE94746-3D82-6247-9F5C-CE7A12591725}"/>
              </a:ext>
            </a:extLst>
          </p:cNvPr>
          <p:cNvSpPr>
            <a:spLocks noGrp="1" noChangeAspect="1"/>
          </p:cNvSpPr>
          <p:nvPr>
            <p:ph type="pic" sz="quarter" idx="16"/>
          </p:nvPr>
        </p:nvSpPr>
        <p:spPr>
          <a:xfrm>
            <a:off x="8686505" y="1364343"/>
            <a:ext cx="1495897" cy="1496212"/>
          </a:xfrm>
          <a:prstGeom prst="ellipse">
            <a:avLst/>
          </a:prstGeom>
          <a:solidFill>
            <a:schemeClr val="bg1"/>
          </a:solidFill>
        </p:spPr>
        <p:txBody>
          <a:bodyPr/>
          <a:lstStyle/>
          <a:p>
            <a:r>
              <a:rPr lang="en-US" dirty="0"/>
              <a:t>Click icon to add picture</a:t>
            </a:r>
            <a:endParaRPr lang="en-GB" dirty="0"/>
          </a:p>
        </p:txBody>
      </p:sp>
      <p:sp>
        <p:nvSpPr>
          <p:cNvPr id="35" name="Text Placeholder 15">
            <a:extLst>
              <a:ext uri="{FF2B5EF4-FFF2-40B4-BE49-F238E27FC236}">
                <a16:creationId xmlns:a16="http://schemas.microsoft.com/office/drawing/2014/main" id="{1276DEEC-E1BF-3A45-B2D8-797D4CAB650B}"/>
              </a:ext>
            </a:extLst>
          </p:cNvPr>
          <p:cNvSpPr>
            <a:spLocks noGrp="1"/>
          </p:cNvSpPr>
          <p:nvPr>
            <p:ph type="body" sz="quarter" idx="17"/>
          </p:nvPr>
        </p:nvSpPr>
        <p:spPr>
          <a:xfrm>
            <a:off x="8446970" y="2942456"/>
            <a:ext cx="197496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36" name="Picture Placeholder 10">
            <a:extLst>
              <a:ext uri="{FF2B5EF4-FFF2-40B4-BE49-F238E27FC236}">
                <a16:creationId xmlns:a16="http://schemas.microsoft.com/office/drawing/2014/main" id="{45E2896B-D418-E649-B1A2-B8AFD56B3D00}"/>
              </a:ext>
            </a:extLst>
          </p:cNvPr>
          <p:cNvSpPr>
            <a:spLocks noGrp="1" noChangeAspect="1"/>
          </p:cNvSpPr>
          <p:nvPr>
            <p:ph type="pic" sz="quarter" idx="18"/>
          </p:nvPr>
        </p:nvSpPr>
        <p:spPr>
          <a:xfrm>
            <a:off x="2024013" y="3788229"/>
            <a:ext cx="1495897" cy="1496212"/>
          </a:xfrm>
          <a:prstGeom prst="ellipse">
            <a:avLst/>
          </a:prstGeom>
          <a:solidFill>
            <a:schemeClr val="bg1"/>
          </a:solidFill>
        </p:spPr>
        <p:txBody>
          <a:bodyPr/>
          <a:lstStyle/>
          <a:p>
            <a:r>
              <a:rPr lang="en-US" dirty="0"/>
              <a:t>Click icon to add picture</a:t>
            </a:r>
            <a:endParaRPr lang="en-GB" dirty="0"/>
          </a:p>
        </p:txBody>
      </p:sp>
      <p:sp>
        <p:nvSpPr>
          <p:cNvPr id="37" name="Text Placeholder 15">
            <a:extLst>
              <a:ext uri="{FF2B5EF4-FFF2-40B4-BE49-F238E27FC236}">
                <a16:creationId xmlns:a16="http://schemas.microsoft.com/office/drawing/2014/main" id="{2D714BAB-700E-8549-9DD9-56025A898558}"/>
              </a:ext>
            </a:extLst>
          </p:cNvPr>
          <p:cNvSpPr>
            <a:spLocks noGrp="1"/>
          </p:cNvSpPr>
          <p:nvPr>
            <p:ph type="body" sz="quarter" idx="19"/>
          </p:nvPr>
        </p:nvSpPr>
        <p:spPr>
          <a:xfrm>
            <a:off x="1784478" y="5366342"/>
            <a:ext cx="197496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38" name="Picture Placeholder 10">
            <a:extLst>
              <a:ext uri="{FF2B5EF4-FFF2-40B4-BE49-F238E27FC236}">
                <a16:creationId xmlns:a16="http://schemas.microsoft.com/office/drawing/2014/main" id="{E5AD2FB3-8EBF-C04D-BEBD-76A12EC3B7CA}"/>
              </a:ext>
            </a:extLst>
          </p:cNvPr>
          <p:cNvSpPr>
            <a:spLocks noGrp="1" noChangeAspect="1"/>
          </p:cNvSpPr>
          <p:nvPr>
            <p:ph type="pic" sz="quarter" idx="20"/>
          </p:nvPr>
        </p:nvSpPr>
        <p:spPr>
          <a:xfrm>
            <a:off x="4244843" y="3788229"/>
            <a:ext cx="1495897" cy="1496212"/>
          </a:xfrm>
          <a:prstGeom prst="ellipse">
            <a:avLst/>
          </a:prstGeom>
          <a:solidFill>
            <a:schemeClr val="bg1"/>
          </a:solidFill>
        </p:spPr>
        <p:txBody>
          <a:bodyPr/>
          <a:lstStyle/>
          <a:p>
            <a:r>
              <a:rPr lang="en-US" dirty="0"/>
              <a:t>Click icon to add picture</a:t>
            </a:r>
            <a:endParaRPr lang="en-GB" dirty="0"/>
          </a:p>
        </p:txBody>
      </p:sp>
      <p:sp>
        <p:nvSpPr>
          <p:cNvPr id="39" name="Text Placeholder 15">
            <a:extLst>
              <a:ext uri="{FF2B5EF4-FFF2-40B4-BE49-F238E27FC236}">
                <a16:creationId xmlns:a16="http://schemas.microsoft.com/office/drawing/2014/main" id="{C57A857B-6957-FC4C-988F-9FD82BEA3B35}"/>
              </a:ext>
            </a:extLst>
          </p:cNvPr>
          <p:cNvSpPr>
            <a:spLocks noGrp="1"/>
          </p:cNvSpPr>
          <p:nvPr>
            <p:ph type="body" sz="quarter" idx="21"/>
          </p:nvPr>
        </p:nvSpPr>
        <p:spPr>
          <a:xfrm>
            <a:off x="4005308" y="5366342"/>
            <a:ext cx="197496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40" name="Picture Placeholder 10">
            <a:extLst>
              <a:ext uri="{FF2B5EF4-FFF2-40B4-BE49-F238E27FC236}">
                <a16:creationId xmlns:a16="http://schemas.microsoft.com/office/drawing/2014/main" id="{570E8217-C0E0-284F-B3B4-D2FBADCE5FB9}"/>
              </a:ext>
            </a:extLst>
          </p:cNvPr>
          <p:cNvSpPr>
            <a:spLocks noGrp="1" noChangeAspect="1"/>
          </p:cNvSpPr>
          <p:nvPr>
            <p:ph type="pic" sz="quarter" idx="22"/>
          </p:nvPr>
        </p:nvSpPr>
        <p:spPr>
          <a:xfrm>
            <a:off x="6472931" y="3788229"/>
            <a:ext cx="1495897" cy="1496212"/>
          </a:xfrm>
          <a:prstGeom prst="ellipse">
            <a:avLst/>
          </a:prstGeom>
          <a:solidFill>
            <a:schemeClr val="bg1"/>
          </a:solidFill>
        </p:spPr>
        <p:txBody>
          <a:bodyPr/>
          <a:lstStyle/>
          <a:p>
            <a:r>
              <a:rPr lang="en-US" dirty="0"/>
              <a:t>Click icon to add picture</a:t>
            </a:r>
            <a:endParaRPr lang="en-GB" dirty="0"/>
          </a:p>
        </p:txBody>
      </p:sp>
      <p:sp>
        <p:nvSpPr>
          <p:cNvPr id="41" name="Text Placeholder 15">
            <a:extLst>
              <a:ext uri="{FF2B5EF4-FFF2-40B4-BE49-F238E27FC236}">
                <a16:creationId xmlns:a16="http://schemas.microsoft.com/office/drawing/2014/main" id="{BC63A540-2590-6341-BDAD-26078F2FDEC9}"/>
              </a:ext>
            </a:extLst>
          </p:cNvPr>
          <p:cNvSpPr>
            <a:spLocks noGrp="1"/>
          </p:cNvSpPr>
          <p:nvPr>
            <p:ph type="body" sz="quarter" idx="23"/>
          </p:nvPr>
        </p:nvSpPr>
        <p:spPr>
          <a:xfrm>
            <a:off x="6233396" y="5366342"/>
            <a:ext cx="197496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
        <p:nvSpPr>
          <p:cNvPr id="42" name="Picture Placeholder 10">
            <a:extLst>
              <a:ext uri="{FF2B5EF4-FFF2-40B4-BE49-F238E27FC236}">
                <a16:creationId xmlns:a16="http://schemas.microsoft.com/office/drawing/2014/main" id="{8A11264D-5CE9-4A48-8348-BC607A4FDD6D}"/>
              </a:ext>
            </a:extLst>
          </p:cNvPr>
          <p:cNvSpPr>
            <a:spLocks noGrp="1" noChangeAspect="1"/>
          </p:cNvSpPr>
          <p:nvPr>
            <p:ph type="pic" sz="quarter" idx="24"/>
          </p:nvPr>
        </p:nvSpPr>
        <p:spPr>
          <a:xfrm>
            <a:off x="8686505" y="3788229"/>
            <a:ext cx="1495897" cy="1496212"/>
          </a:xfrm>
          <a:prstGeom prst="ellipse">
            <a:avLst/>
          </a:prstGeom>
          <a:solidFill>
            <a:schemeClr val="bg1"/>
          </a:solidFill>
        </p:spPr>
        <p:txBody>
          <a:bodyPr/>
          <a:lstStyle/>
          <a:p>
            <a:r>
              <a:rPr lang="en-US" dirty="0"/>
              <a:t>Click icon to add picture</a:t>
            </a:r>
            <a:endParaRPr lang="en-GB" dirty="0"/>
          </a:p>
        </p:txBody>
      </p:sp>
      <p:sp>
        <p:nvSpPr>
          <p:cNvPr id="43" name="Text Placeholder 15">
            <a:extLst>
              <a:ext uri="{FF2B5EF4-FFF2-40B4-BE49-F238E27FC236}">
                <a16:creationId xmlns:a16="http://schemas.microsoft.com/office/drawing/2014/main" id="{B84D7E95-3D86-3E4A-AF84-B810E89D8284}"/>
              </a:ext>
            </a:extLst>
          </p:cNvPr>
          <p:cNvSpPr>
            <a:spLocks noGrp="1"/>
          </p:cNvSpPr>
          <p:nvPr>
            <p:ph type="body" sz="quarter" idx="25"/>
          </p:nvPr>
        </p:nvSpPr>
        <p:spPr>
          <a:xfrm>
            <a:off x="8446970" y="5366342"/>
            <a:ext cx="1974967" cy="536916"/>
          </a:xfrm>
        </p:spPr>
        <p:txBody>
          <a:bodyPr/>
          <a:lstStyle>
            <a:lvl1pPr algn="ctr">
              <a:lnSpc>
                <a:spcPct val="110000"/>
              </a:lnSpc>
              <a:defRPr b="1">
                <a:solidFill>
                  <a:schemeClr val="bg1"/>
                </a:solidFill>
              </a:defRPr>
            </a:lvl1pPr>
            <a:lvl2pPr marL="188" indent="0" algn="ctr">
              <a:lnSpc>
                <a:spcPct val="110000"/>
              </a:lnSpc>
              <a:buNone/>
              <a:defRPr sz="13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5231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e Team - white backgroun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1B946-E868-DF4C-BBA0-596BBA38F451}"/>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1" name="Picture Placeholder 10">
            <a:extLst>
              <a:ext uri="{FF2B5EF4-FFF2-40B4-BE49-F238E27FC236}">
                <a16:creationId xmlns:a16="http://schemas.microsoft.com/office/drawing/2014/main" id="{EF462D1D-88CD-1C4A-A860-7F1CEF1FBDC7}"/>
              </a:ext>
            </a:extLst>
          </p:cNvPr>
          <p:cNvSpPr>
            <a:spLocks noGrp="1" noChangeAspect="1"/>
          </p:cNvSpPr>
          <p:nvPr>
            <p:ph type="pic" sz="quarter" idx="10"/>
          </p:nvPr>
        </p:nvSpPr>
        <p:spPr>
          <a:xfrm>
            <a:off x="1241052" y="2184400"/>
            <a:ext cx="1967528" cy="1967942"/>
          </a:xfrm>
          <a:prstGeom prst="ellipse">
            <a:avLst/>
          </a:prstGeom>
          <a:solidFill>
            <a:schemeClr val="bg1"/>
          </a:solidFill>
        </p:spPr>
        <p:txBody>
          <a:bodyPr/>
          <a:lstStyle/>
          <a:p>
            <a:r>
              <a:rPr lang="en-US" dirty="0"/>
              <a:t>Click icon to add picture</a:t>
            </a:r>
            <a:endParaRPr lang="en-GB" dirty="0"/>
          </a:p>
        </p:txBody>
      </p:sp>
      <p:sp>
        <p:nvSpPr>
          <p:cNvPr id="16" name="Text Placeholder 15">
            <a:extLst>
              <a:ext uri="{FF2B5EF4-FFF2-40B4-BE49-F238E27FC236}">
                <a16:creationId xmlns:a16="http://schemas.microsoft.com/office/drawing/2014/main" id="{7485165A-99AF-244C-AAFF-46D7FC68D571}"/>
              </a:ext>
            </a:extLst>
          </p:cNvPr>
          <p:cNvSpPr>
            <a:spLocks noGrp="1"/>
          </p:cNvSpPr>
          <p:nvPr>
            <p:ph type="body" sz="quarter" idx="11"/>
          </p:nvPr>
        </p:nvSpPr>
        <p:spPr>
          <a:xfrm>
            <a:off x="1125645" y="4310856"/>
            <a:ext cx="2198343"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17" name="Picture Placeholder 10">
            <a:extLst>
              <a:ext uri="{FF2B5EF4-FFF2-40B4-BE49-F238E27FC236}">
                <a16:creationId xmlns:a16="http://schemas.microsoft.com/office/drawing/2014/main" id="{1416ACF6-5CDF-974E-85E7-B96628AFBD14}"/>
              </a:ext>
            </a:extLst>
          </p:cNvPr>
          <p:cNvSpPr>
            <a:spLocks noGrp="1" noChangeAspect="1"/>
          </p:cNvSpPr>
          <p:nvPr>
            <p:ph type="pic" sz="quarter" idx="12"/>
          </p:nvPr>
        </p:nvSpPr>
        <p:spPr>
          <a:xfrm>
            <a:off x="3824763" y="2184400"/>
            <a:ext cx="1967528" cy="1967942"/>
          </a:xfrm>
          <a:prstGeom prst="ellipse">
            <a:avLst/>
          </a:prstGeom>
          <a:solidFill>
            <a:schemeClr val="bg1"/>
          </a:solidFill>
        </p:spPr>
        <p:txBody>
          <a:bodyPr/>
          <a:lstStyle/>
          <a:p>
            <a:r>
              <a:rPr lang="en-US" dirty="0"/>
              <a:t>Click icon to add picture</a:t>
            </a:r>
            <a:endParaRPr lang="en-GB" dirty="0"/>
          </a:p>
        </p:txBody>
      </p:sp>
      <p:sp>
        <p:nvSpPr>
          <p:cNvPr id="18" name="Text Placeholder 15">
            <a:extLst>
              <a:ext uri="{FF2B5EF4-FFF2-40B4-BE49-F238E27FC236}">
                <a16:creationId xmlns:a16="http://schemas.microsoft.com/office/drawing/2014/main" id="{A7649D94-A2B7-D049-A923-6F88F9726390}"/>
              </a:ext>
            </a:extLst>
          </p:cNvPr>
          <p:cNvSpPr>
            <a:spLocks noGrp="1"/>
          </p:cNvSpPr>
          <p:nvPr>
            <p:ph type="body" sz="quarter" idx="13"/>
          </p:nvPr>
        </p:nvSpPr>
        <p:spPr>
          <a:xfrm>
            <a:off x="3709356" y="4310856"/>
            <a:ext cx="2198343"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19" name="Picture Placeholder 10">
            <a:extLst>
              <a:ext uri="{FF2B5EF4-FFF2-40B4-BE49-F238E27FC236}">
                <a16:creationId xmlns:a16="http://schemas.microsoft.com/office/drawing/2014/main" id="{756A5CF1-8A13-EE4A-A5E2-E2E428A03FAB}"/>
              </a:ext>
            </a:extLst>
          </p:cNvPr>
          <p:cNvSpPr>
            <a:spLocks noGrp="1" noChangeAspect="1"/>
          </p:cNvSpPr>
          <p:nvPr>
            <p:ph type="pic" sz="quarter" idx="14"/>
          </p:nvPr>
        </p:nvSpPr>
        <p:spPr>
          <a:xfrm>
            <a:off x="6415732" y="2184400"/>
            <a:ext cx="1967528" cy="1967942"/>
          </a:xfrm>
          <a:prstGeom prst="ellipse">
            <a:avLst/>
          </a:prstGeom>
          <a:solidFill>
            <a:schemeClr val="bg1"/>
          </a:solidFill>
        </p:spPr>
        <p:txBody>
          <a:bodyPr/>
          <a:lstStyle/>
          <a:p>
            <a:r>
              <a:rPr lang="en-US" dirty="0"/>
              <a:t>Click icon to add picture</a:t>
            </a:r>
            <a:endParaRPr lang="en-GB" dirty="0"/>
          </a:p>
        </p:txBody>
      </p:sp>
      <p:sp>
        <p:nvSpPr>
          <p:cNvPr id="20" name="Text Placeholder 15">
            <a:extLst>
              <a:ext uri="{FF2B5EF4-FFF2-40B4-BE49-F238E27FC236}">
                <a16:creationId xmlns:a16="http://schemas.microsoft.com/office/drawing/2014/main" id="{CF248639-0720-FB47-9CCA-286E556A0FF0}"/>
              </a:ext>
            </a:extLst>
          </p:cNvPr>
          <p:cNvSpPr>
            <a:spLocks noGrp="1"/>
          </p:cNvSpPr>
          <p:nvPr>
            <p:ph type="body" sz="quarter" idx="15"/>
          </p:nvPr>
        </p:nvSpPr>
        <p:spPr>
          <a:xfrm>
            <a:off x="6300325" y="4310856"/>
            <a:ext cx="2198343"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21" name="Picture Placeholder 10">
            <a:extLst>
              <a:ext uri="{FF2B5EF4-FFF2-40B4-BE49-F238E27FC236}">
                <a16:creationId xmlns:a16="http://schemas.microsoft.com/office/drawing/2014/main" id="{0D827C01-01C2-BC4D-AB37-EDE1FEE0F967}"/>
              </a:ext>
            </a:extLst>
          </p:cNvPr>
          <p:cNvSpPr>
            <a:spLocks noGrp="1" noChangeAspect="1"/>
          </p:cNvSpPr>
          <p:nvPr>
            <p:ph type="pic" sz="quarter" idx="16"/>
          </p:nvPr>
        </p:nvSpPr>
        <p:spPr>
          <a:xfrm>
            <a:off x="9006701" y="2184400"/>
            <a:ext cx="1967528" cy="1967942"/>
          </a:xfrm>
          <a:prstGeom prst="ellipse">
            <a:avLst/>
          </a:prstGeom>
          <a:solidFill>
            <a:schemeClr val="bg1"/>
          </a:solidFill>
        </p:spPr>
        <p:txBody>
          <a:bodyPr/>
          <a:lstStyle/>
          <a:p>
            <a:r>
              <a:rPr lang="en-US" dirty="0"/>
              <a:t>Click icon to add picture</a:t>
            </a:r>
            <a:endParaRPr lang="en-GB" dirty="0"/>
          </a:p>
        </p:txBody>
      </p:sp>
      <p:sp>
        <p:nvSpPr>
          <p:cNvPr id="22" name="Text Placeholder 15">
            <a:extLst>
              <a:ext uri="{FF2B5EF4-FFF2-40B4-BE49-F238E27FC236}">
                <a16:creationId xmlns:a16="http://schemas.microsoft.com/office/drawing/2014/main" id="{919DB602-0F38-0A4C-B822-C9AF39E2E4AB}"/>
              </a:ext>
            </a:extLst>
          </p:cNvPr>
          <p:cNvSpPr>
            <a:spLocks noGrp="1"/>
          </p:cNvSpPr>
          <p:nvPr>
            <p:ph type="body" sz="quarter" idx="17"/>
          </p:nvPr>
        </p:nvSpPr>
        <p:spPr>
          <a:xfrm>
            <a:off x="8891293" y="4310856"/>
            <a:ext cx="2198343"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23" name="Date Placeholder 3">
            <a:extLst>
              <a:ext uri="{FF2B5EF4-FFF2-40B4-BE49-F238E27FC236}">
                <a16:creationId xmlns:a16="http://schemas.microsoft.com/office/drawing/2014/main" id="{5B7E20D8-D93D-BE44-ABAF-7286BEBECF2E}"/>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tx1"/>
                </a:solidFill>
                <a:latin typeface="Calibri Light" panose="020F0302020204030204" pitchFamily="34" charset="0"/>
                <a:cs typeface="Calibri Light" panose="020F0302020204030204" pitchFamily="34" charset="0"/>
              </a:defRPr>
            </a:lvl1pPr>
          </a:lstStyle>
          <a:p>
            <a:fld id="{925AAE51-5C45-47E4-B338-553833302874}" type="datetime1">
              <a:rPr lang="en-US" smtClean="0"/>
              <a:t>3/12/2024</a:t>
            </a:fld>
            <a:endParaRPr lang="en-GB" dirty="0"/>
          </a:p>
        </p:txBody>
      </p:sp>
      <p:sp>
        <p:nvSpPr>
          <p:cNvPr id="24" name="Slide Number Placeholder 5">
            <a:extLst>
              <a:ext uri="{FF2B5EF4-FFF2-40B4-BE49-F238E27FC236}">
                <a16:creationId xmlns:a16="http://schemas.microsoft.com/office/drawing/2014/main" id="{601FB252-0B38-B845-A542-F117146A8604}"/>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tx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1192638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 Team 2 - white backgroun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1B946-E868-DF4C-BBA0-596BBA38F451}"/>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1" name="Picture Placeholder 10">
            <a:extLst>
              <a:ext uri="{FF2B5EF4-FFF2-40B4-BE49-F238E27FC236}">
                <a16:creationId xmlns:a16="http://schemas.microsoft.com/office/drawing/2014/main" id="{EF462D1D-88CD-1C4A-A860-7F1CEF1FBDC7}"/>
              </a:ext>
            </a:extLst>
          </p:cNvPr>
          <p:cNvSpPr>
            <a:spLocks noGrp="1" noChangeAspect="1"/>
          </p:cNvSpPr>
          <p:nvPr>
            <p:ph type="pic" sz="quarter" idx="10"/>
          </p:nvPr>
        </p:nvSpPr>
        <p:spPr>
          <a:xfrm>
            <a:off x="3120775" y="1364343"/>
            <a:ext cx="1495897" cy="1496212"/>
          </a:xfrm>
          <a:prstGeom prst="ellipse">
            <a:avLst/>
          </a:prstGeom>
          <a:solidFill>
            <a:schemeClr val="bg1"/>
          </a:solidFill>
        </p:spPr>
        <p:txBody>
          <a:bodyPr/>
          <a:lstStyle/>
          <a:p>
            <a:r>
              <a:rPr lang="en-US" dirty="0"/>
              <a:t>Click icon to add picture</a:t>
            </a:r>
            <a:endParaRPr lang="en-GB" dirty="0"/>
          </a:p>
        </p:txBody>
      </p:sp>
      <p:sp>
        <p:nvSpPr>
          <p:cNvPr id="16" name="Text Placeholder 15">
            <a:extLst>
              <a:ext uri="{FF2B5EF4-FFF2-40B4-BE49-F238E27FC236}">
                <a16:creationId xmlns:a16="http://schemas.microsoft.com/office/drawing/2014/main" id="{7485165A-99AF-244C-AAFF-46D7FC68D571}"/>
              </a:ext>
            </a:extLst>
          </p:cNvPr>
          <p:cNvSpPr>
            <a:spLocks noGrp="1"/>
          </p:cNvSpPr>
          <p:nvPr>
            <p:ph type="body" sz="quarter" idx="11"/>
          </p:nvPr>
        </p:nvSpPr>
        <p:spPr>
          <a:xfrm>
            <a:off x="2889360" y="2942456"/>
            <a:ext cx="195872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23" name="Picture Placeholder 10">
            <a:extLst>
              <a:ext uri="{FF2B5EF4-FFF2-40B4-BE49-F238E27FC236}">
                <a16:creationId xmlns:a16="http://schemas.microsoft.com/office/drawing/2014/main" id="{66374E19-238F-254C-AE54-9B201922CDC2}"/>
              </a:ext>
            </a:extLst>
          </p:cNvPr>
          <p:cNvSpPr>
            <a:spLocks noGrp="1" noChangeAspect="1"/>
          </p:cNvSpPr>
          <p:nvPr>
            <p:ph type="pic" sz="quarter" idx="12"/>
          </p:nvPr>
        </p:nvSpPr>
        <p:spPr>
          <a:xfrm>
            <a:off x="5348863" y="1364343"/>
            <a:ext cx="1495897" cy="1496212"/>
          </a:xfrm>
          <a:prstGeom prst="ellipse">
            <a:avLst/>
          </a:prstGeom>
          <a:solidFill>
            <a:schemeClr val="bg1"/>
          </a:solidFill>
        </p:spPr>
        <p:txBody>
          <a:bodyPr/>
          <a:lstStyle/>
          <a:p>
            <a:r>
              <a:rPr lang="en-US" dirty="0"/>
              <a:t>Click icon to add picture</a:t>
            </a:r>
            <a:endParaRPr lang="en-GB" dirty="0"/>
          </a:p>
        </p:txBody>
      </p:sp>
      <p:sp>
        <p:nvSpPr>
          <p:cNvPr id="24" name="Text Placeholder 15">
            <a:extLst>
              <a:ext uri="{FF2B5EF4-FFF2-40B4-BE49-F238E27FC236}">
                <a16:creationId xmlns:a16="http://schemas.microsoft.com/office/drawing/2014/main" id="{EDE10265-734B-6642-A882-95C7E2A83938}"/>
              </a:ext>
            </a:extLst>
          </p:cNvPr>
          <p:cNvSpPr>
            <a:spLocks noGrp="1"/>
          </p:cNvSpPr>
          <p:nvPr>
            <p:ph type="body" sz="quarter" idx="13"/>
          </p:nvPr>
        </p:nvSpPr>
        <p:spPr>
          <a:xfrm>
            <a:off x="5117448" y="2942456"/>
            <a:ext cx="195872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25" name="Picture Placeholder 10">
            <a:extLst>
              <a:ext uri="{FF2B5EF4-FFF2-40B4-BE49-F238E27FC236}">
                <a16:creationId xmlns:a16="http://schemas.microsoft.com/office/drawing/2014/main" id="{67A43AC2-79B6-4841-B73F-75413C5336A9}"/>
              </a:ext>
            </a:extLst>
          </p:cNvPr>
          <p:cNvSpPr>
            <a:spLocks noGrp="1" noChangeAspect="1"/>
          </p:cNvSpPr>
          <p:nvPr>
            <p:ph type="pic" sz="quarter" idx="14"/>
          </p:nvPr>
        </p:nvSpPr>
        <p:spPr>
          <a:xfrm>
            <a:off x="7569693" y="1364343"/>
            <a:ext cx="1495897" cy="1496212"/>
          </a:xfrm>
          <a:prstGeom prst="ellipse">
            <a:avLst/>
          </a:prstGeom>
          <a:solidFill>
            <a:schemeClr val="bg1"/>
          </a:solidFill>
        </p:spPr>
        <p:txBody>
          <a:bodyPr/>
          <a:lstStyle/>
          <a:p>
            <a:r>
              <a:rPr lang="en-US" dirty="0"/>
              <a:t>Click icon to add picture</a:t>
            </a:r>
            <a:endParaRPr lang="en-GB" dirty="0"/>
          </a:p>
        </p:txBody>
      </p:sp>
      <p:sp>
        <p:nvSpPr>
          <p:cNvPr id="26" name="Text Placeholder 15">
            <a:extLst>
              <a:ext uri="{FF2B5EF4-FFF2-40B4-BE49-F238E27FC236}">
                <a16:creationId xmlns:a16="http://schemas.microsoft.com/office/drawing/2014/main" id="{FBCAA761-2B63-1445-A241-91296DA13ADF}"/>
              </a:ext>
            </a:extLst>
          </p:cNvPr>
          <p:cNvSpPr>
            <a:spLocks noGrp="1"/>
          </p:cNvSpPr>
          <p:nvPr>
            <p:ph type="body" sz="quarter" idx="15"/>
          </p:nvPr>
        </p:nvSpPr>
        <p:spPr>
          <a:xfrm>
            <a:off x="7338278" y="2942456"/>
            <a:ext cx="195872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27" name="Picture Placeholder 10">
            <a:extLst>
              <a:ext uri="{FF2B5EF4-FFF2-40B4-BE49-F238E27FC236}">
                <a16:creationId xmlns:a16="http://schemas.microsoft.com/office/drawing/2014/main" id="{E8169492-DEFE-DA46-9B12-468B0876119E}"/>
              </a:ext>
            </a:extLst>
          </p:cNvPr>
          <p:cNvSpPr>
            <a:spLocks noGrp="1" noChangeAspect="1"/>
          </p:cNvSpPr>
          <p:nvPr>
            <p:ph type="pic" sz="quarter" idx="16"/>
          </p:nvPr>
        </p:nvSpPr>
        <p:spPr>
          <a:xfrm>
            <a:off x="3120775" y="3795486"/>
            <a:ext cx="1495897" cy="1496212"/>
          </a:xfrm>
          <a:prstGeom prst="ellipse">
            <a:avLst/>
          </a:prstGeom>
          <a:solidFill>
            <a:schemeClr val="bg1"/>
          </a:solidFill>
        </p:spPr>
        <p:txBody>
          <a:bodyPr/>
          <a:lstStyle/>
          <a:p>
            <a:r>
              <a:rPr lang="en-US" dirty="0"/>
              <a:t>Click icon to add picture</a:t>
            </a:r>
            <a:endParaRPr lang="en-GB" dirty="0"/>
          </a:p>
        </p:txBody>
      </p:sp>
      <p:sp>
        <p:nvSpPr>
          <p:cNvPr id="28" name="Text Placeholder 15">
            <a:extLst>
              <a:ext uri="{FF2B5EF4-FFF2-40B4-BE49-F238E27FC236}">
                <a16:creationId xmlns:a16="http://schemas.microsoft.com/office/drawing/2014/main" id="{E4CCE294-3A82-1442-AE06-6811AF903BE7}"/>
              </a:ext>
            </a:extLst>
          </p:cNvPr>
          <p:cNvSpPr>
            <a:spLocks noGrp="1"/>
          </p:cNvSpPr>
          <p:nvPr>
            <p:ph type="body" sz="quarter" idx="17"/>
          </p:nvPr>
        </p:nvSpPr>
        <p:spPr>
          <a:xfrm>
            <a:off x="2889360" y="5373599"/>
            <a:ext cx="195872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29" name="Picture Placeholder 10">
            <a:extLst>
              <a:ext uri="{FF2B5EF4-FFF2-40B4-BE49-F238E27FC236}">
                <a16:creationId xmlns:a16="http://schemas.microsoft.com/office/drawing/2014/main" id="{6924D1A5-C9F4-6645-807C-2601C5BD4B09}"/>
              </a:ext>
            </a:extLst>
          </p:cNvPr>
          <p:cNvSpPr>
            <a:spLocks noGrp="1" noChangeAspect="1"/>
          </p:cNvSpPr>
          <p:nvPr>
            <p:ph type="pic" sz="quarter" idx="18"/>
          </p:nvPr>
        </p:nvSpPr>
        <p:spPr>
          <a:xfrm>
            <a:off x="5348863" y="3795486"/>
            <a:ext cx="1495897" cy="1496212"/>
          </a:xfrm>
          <a:prstGeom prst="ellipse">
            <a:avLst/>
          </a:prstGeom>
          <a:solidFill>
            <a:schemeClr val="bg1"/>
          </a:solidFill>
        </p:spPr>
        <p:txBody>
          <a:bodyPr/>
          <a:lstStyle/>
          <a:p>
            <a:r>
              <a:rPr lang="en-US" dirty="0"/>
              <a:t>Click icon to add picture</a:t>
            </a:r>
            <a:endParaRPr lang="en-GB" dirty="0"/>
          </a:p>
        </p:txBody>
      </p:sp>
      <p:sp>
        <p:nvSpPr>
          <p:cNvPr id="30" name="Text Placeholder 15">
            <a:extLst>
              <a:ext uri="{FF2B5EF4-FFF2-40B4-BE49-F238E27FC236}">
                <a16:creationId xmlns:a16="http://schemas.microsoft.com/office/drawing/2014/main" id="{6D1DC05D-EB3C-4347-927F-4BDEF0DCAFC2}"/>
              </a:ext>
            </a:extLst>
          </p:cNvPr>
          <p:cNvSpPr>
            <a:spLocks noGrp="1"/>
          </p:cNvSpPr>
          <p:nvPr>
            <p:ph type="body" sz="quarter" idx="19"/>
          </p:nvPr>
        </p:nvSpPr>
        <p:spPr>
          <a:xfrm>
            <a:off x="5117448" y="5373599"/>
            <a:ext cx="195872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31" name="Picture Placeholder 10">
            <a:extLst>
              <a:ext uri="{FF2B5EF4-FFF2-40B4-BE49-F238E27FC236}">
                <a16:creationId xmlns:a16="http://schemas.microsoft.com/office/drawing/2014/main" id="{30AEF7FB-522F-FD49-806C-7F9EA68129FE}"/>
              </a:ext>
            </a:extLst>
          </p:cNvPr>
          <p:cNvSpPr>
            <a:spLocks noGrp="1" noChangeAspect="1"/>
          </p:cNvSpPr>
          <p:nvPr>
            <p:ph type="pic" sz="quarter" idx="20"/>
          </p:nvPr>
        </p:nvSpPr>
        <p:spPr>
          <a:xfrm>
            <a:off x="7569693" y="3795486"/>
            <a:ext cx="1495897" cy="1496212"/>
          </a:xfrm>
          <a:prstGeom prst="ellipse">
            <a:avLst/>
          </a:prstGeom>
          <a:solidFill>
            <a:schemeClr val="bg1"/>
          </a:solidFill>
        </p:spPr>
        <p:txBody>
          <a:bodyPr/>
          <a:lstStyle/>
          <a:p>
            <a:r>
              <a:rPr lang="en-US" dirty="0"/>
              <a:t>Click icon to add picture</a:t>
            </a:r>
            <a:endParaRPr lang="en-GB" dirty="0"/>
          </a:p>
        </p:txBody>
      </p:sp>
      <p:sp>
        <p:nvSpPr>
          <p:cNvPr id="32" name="Text Placeholder 15">
            <a:extLst>
              <a:ext uri="{FF2B5EF4-FFF2-40B4-BE49-F238E27FC236}">
                <a16:creationId xmlns:a16="http://schemas.microsoft.com/office/drawing/2014/main" id="{9FD1D050-A79B-E146-A353-A836D94A1D72}"/>
              </a:ext>
            </a:extLst>
          </p:cNvPr>
          <p:cNvSpPr>
            <a:spLocks noGrp="1"/>
          </p:cNvSpPr>
          <p:nvPr>
            <p:ph type="body" sz="quarter" idx="21"/>
          </p:nvPr>
        </p:nvSpPr>
        <p:spPr>
          <a:xfrm>
            <a:off x="7338278" y="5373599"/>
            <a:ext cx="195872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20" name="Date Placeholder 3">
            <a:extLst>
              <a:ext uri="{FF2B5EF4-FFF2-40B4-BE49-F238E27FC236}">
                <a16:creationId xmlns:a16="http://schemas.microsoft.com/office/drawing/2014/main" id="{EEF67ED4-C1F0-AF42-9913-41AA62FD4975}"/>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tx1"/>
                </a:solidFill>
                <a:latin typeface="Calibri Light" panose="020F0302020204030204" pitchFamily="34" charset="0"/>
                <a:cs typeface="Calibri Light" panose="020F0302020204030204" pitchFamily="34" charset="0"/>
              </a:defRPr>
            </a:lvl1pPr>
          </a:lstStyle>
          <a:p>
            <a:fld id="{6875D65C-ACD2-4699-97FA-65C0B0EDFC88}" type="datetime1">
              <a:rPr lang="en-US" smtClean="0"/>
              <a:t>3/12/2024</a:t>
            </a:fld>
            <a:endParaRPr lang="en-GB" dirty="0"/>
          </a:p>
        </p:txBody>
      </p:sp>
      <p:sp>
        <p:nvSpPr>
          <p:cNvPr id="21" name="Slide Number Placeholder 5">
            <a:extLst>
              <a:ext uri="{FF2B5EF4-FFF2-40B4-BE49-F238E27FC236}">
                <a16:creationId xmlns:a16="http://schemas.microsoft.com/office/drawing/2014/main" id="{6D981F56-7754-9747-8A44-C1A753AA56D6}"/>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tx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1757194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e Team 3 - white backgroun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1B946-E868-DF4C-BBA0-596BBA38F451}"/>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20" name="Date Placeholder 3">
            <a:extLst>
              <a:ext uri="{FF2B5EF4-FFF2-40B4-BE49-F238E27FC236}">
                <a16:creationId xmlns:a16="http://schemas.microsoft.com/office/drawing/2014/main" id="{EEF67ED4-C1F0-AF42-9913-41AA62FD4975}"/>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tx1"/>
                </a:solidFill>
                <a:latin typeface="Calibri Light" panose="020F0302020204030204" pitchFamily="34" charset="0"/>
                <a:cs typeface="Calibri Light" panose="020F0302020204030204" pitchFamily="34" charset="0"/>
              </a:defRPr>
            </a:lvl1pPr>
          </a:lstStyle>
          <a:p>
            <a:fld id="{C239DF49-D7A0-4E78-B491-0C31127FB634}" type="datetime1">
              <a:rPr lang="en-US" smtClean="0"/>
              <a:t>3/12/2024</a:t>
            </a:fld>
            <a:endParaRPr lang="en-GB" dirty="0"/>
          </a:p>
        </p:txBody>
      </p:sp>
      <p:sp>
        <p:nvSpPr>
          <p:cNvPr id="21" name="Slide Number Placeholder 5">
            <a:extLst>
              <a:ext uri="{FF2B5EF4-FFF2-40B4-BE49-F238E27FC236}">
                <a16:creationId xmlns:a16="http://schemas.microsoft.com/office/drawing/2014/main" id="{6D981F56-7754-9747-8A44-C1A753AA56D6}"/>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tx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
        <p:nvSpPr>
          <p:cNvPr id="17" name="Picture Placeholder 10">
            <a:extLst>
              <a:ext uri="{FF2B5EF4-FFF2-40B4-BE49-F238E27FC236}">
                <a16:creationId xmlns:a16="http://schemas.microsoft.com/office/drawing/2014/main" id="{CEC21BC5-6668-A348-B3DA-E9ED2BE46FBF}"/>
              </a:ext>
            </a:extLst>
          </p:cNvPr>
          <p:cNvSpPr>
            <a:spLocks noGrp="1" noChangeAspect="1"/>
          </p:cNvSpPr>
          <p:nvPr>
            <p:ph type="pic" sz="quarter" idx="10"/>
          </p:nvPr>
        </p:nvSpPr>
        <p:spPr>
          <a:xfrm>
            <a:off x="2024013" y="1364343"/>
            <a:ext cx="1495897" cy="1496212"/>
          </a:xfrm>
          <a:prstGeom prst="ellipse">
            <a:avLst/>
          </a:prstGeom>
          <a:solidFill>
            <a:schemeClr val="bg1"/>
          </a:solidFill>
        </p:spPr>
        <p:txBody>
          <a:bodyPr/>
          <a:lstStyle/>
          <a:p>
            <a:r>
              <a:rPr lang="en-US" dirty="0"/>
              <a:t>Click icon to add picture</a:t>
            </a:r>
            <a:endParaRPr lang="en-GB" dirty="0"/>
          </a:p>
        </p:txBody>
      </p:sp>
      <p:sp>
        <p:nvSpPr>
          <p:cNvPr id="18" name="Text Placeholder 15">
            <a:extLst>
              <a:ext uri="{FF2B5EF4-FFF2-40B4-BE49-F238E27FC236}">
                <a16:creationId xmlns:a16="http://schemas.microsoft.com/office/drawing/2014/main" id="{AFC323FE-1CF6-1140-875A-FE8135C4FC58}"/>
              </a:ext>
            </a:extLst>
          </p:cNvPr>
          <p:cNvSpPr>
            <a:spLocks noGrp="1"/>
          </p:cNvSpPr>
          <p:nvPr>
            <p:ph type="body" sz="quarter" idx="11"/>
          </p:nvPr>
        </p:nvSpPr>
        <p:spPr>
          <a:xfrm>
            <a:off x="1784478" y="2942456"/>
            <a:ext cx="197496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19" name="Picture Placeholder 10">
            <a:extLst>
              <a:ext uri="{FF2B5EF4-FFF2-40B4-BE49-F238E27FC236}">
                <a16:creationId xmlns:a16="http://schemas.microsoft.com/office/drawing/2014/main" id="{9A7057EC-DFEE-5A42-9E35-05AD20B2DC9C}"/>
              </a:ext>
            </a:extLst>
          </p:cNvPr>
          <p:cNvSpPr>
            <a:spLocks noGrp="1" noChangeAspect="1"/>
          </p:cNvSpPr>
          <p:nvPr>
            <p:ph type="pic" sz="quarter" idx="12"/>
          </p:nvPr>
        </p:nvSpPr>
        <p:spPr>
          <a:xfrm>
            <a:off x="4244843" y="1364343"/>
            <a:ext cx="1495897" cy="1496212"/>
          </a:xfrm>
          <a:prstGeom prst="ellipse">
            <a:avLst/>
          </a:prstGeom>
          <a:solidFill>
            <a:schemeClr val="bg1"/>
          </a:solidFill>
        </p:spPr>
        <p:txBody>
          <a:bodyPr/>
          <a:lstStyle/>
          <a:p>
            <a:r>
              <a:rPr lang="en-US" dirty="0"/>
              <a:t>Click icon to add picture</a:t>
            </a:r>
            <a:endParaRPr lang="en-GB" dirty="0"/>
          </a:p>
        </p:txBody>
      </p:sp>
      <p:sp>
        <p:nvSpPr>
          <p:cNvPr id="22" name="Text Placeholder 15">
            <a:extLst>
              <a:ext uri="{FF2B5EF4-FFF2-40B4-BE49-F238E27FC236}">
                <a16:creationId xmlns:a16="http://schemas.microsoft.com/office/drawing/2014/main" id="{1A792E71-BA1B-5542-BE6F-65800D57435D}"/>
              </a:ext>
            </a:extLst>
          </p:cNvPr>
          <p:cNvSpPr>
            <a:spLocks noGrp="1"/>
          </p:cNvSpPr>
          <p:nvPr>
            <p:ph type="body" sz="quarter" idx="13"/>
          </p:nvPr>
        </p:nvSpPr>
        <p:spPr>
          <a:xfrm>
            <a:off x="4005308" y="2942456"/>
            <a:ext cx="197496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33" name="Picture Placeholder 10">
            <a:extLst>
              <a:ext uri="{FF2B5EF4-FFF2-40B4-BE49-F238E27FC236}">
                <a16:creationId xmlns:a16="http://schemas.microsoft.com/office/drawing/2014/main" id="{1D0BC707-58C7-AF43-A90C-E686C92248AF}"/>
              </a:ext>
            </a:extLst>
          </p:cNvPr>
          <p:cNvSpPr>
            <a:spLocks noGrp="1" noChangeAspect="1"/>
          </p:cNvSpPr>
          <p:nvPr>
            <p:ph type="pic" sz="quarter" idx="14"/>
          </p:nvPr>
        </p:nvSpPr>
        <p:spPr>
          <a:xfrm>
            <a:off x="6472931" y="1364343"/>
            <a:ext cx="1495897" cy="1496212"/>
          </a:xfrm>
          <a:prstGeom prst="ellipse">
            <a:avLst/>
          </a:prstGeom>
          <a:solidFill>
            <a:schemeClr val="bg1"/>
          </a:solidFill>
        </p:spPr>
        <p:txBody>
          <a:bodyPr/>
          <a:lstStyle/>
          <a:p>
            <a:r>
              <a:rPr lang="en-US" dirty="0"/>
              <a:t>Click icon to add picture</a:t>
            </a:r>
            <a:endParaRPr lang="en-GB" dirty="0"/>
          </a:p>
        </p:txBody>
      </p:sp>
      <p:sp>
        <p:nvSpPr>
          <p:cNvPr id="34" name="Text Placeholder 15">
            <a:extLst>
              <a:ext uri="{FF2B5EF4-FFF2-40B4-BE49-F238E27FC236}">
                <a16:creationId xmlns:a16="http://schemas.microsoft.com/office/drawing/2014/main" id="{7E8802AE-F493-EA45-8E61-EA872D92E28D}"/>
              </a:ext>
            </a:extLst>
          </p:cNvPr>
          <p:cNvSpPr>
            <a:spLocks noGrp="1"/>
          </p:cNvSpPr>
          <p:nvPr>
            <p:ph type="body" sz="quarter" idx="15"/>
          </p:nvPr>
        </p:nvSpPr>
        <p:spPr>
          <a:xfrm>
            <a:off x="6233396" y="2942456"/>
            <a:ext cx="197496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35" name="Picture Placeholder 10">
            <a:extLst>
              <a:ext uri="{FF2B5EF4-FFF2-40B4-BE49-F238E27FC236}">
                <a16:creationId xmlns:a16="http://schemas.microsoft.com/office/drawing/2014/main" id="{34E84165-68DF-5243-AF4E-444A3A949B6D}"/>
              </a:ext>
            </a:extLst>
          </p:cNvPr>
          <p:cNvSpPr>
            <a:spLocks noGrp="1" noChangeAspect="1"/>
          </p:cNvSpPr>
          <p:nvPr>
            <p:ph type="pic" sz="quarter" idx="16"/>
          </p:nvPr>
        </p:nvSpPr>
        <p:spPr>
          <a:xfrm>
            <a:off x="8686505" y="1364343"/>
            <a:ext cx="1495897" cy="1496212"/>
          </a:xfrm>
          <a:prstGeom prst="ellipse">
            <a:avLst/>
          </a:prstGeom>
          <a:solidFill>
            <a:schemeClr val="bg1"/>
          </a:solidFill>
        </p:spPr>
        <p:txBody>
          <a:bodyPr/>
          <a:lstStyle/>
          <a:p>
            <a:r>
              <a:rPr lang="en-US" dirty="0"/>
              <a:t>Click icon to add picture</a:t>
            </a:r>
            <a:endParaRPr lang="en-GB" dirty="0"/>
          </a:p>
        </p:txBody>
      </p:sp>
      <p:sp>
        <p:nvSpPr>
          <p:cNvPr id="36" name="Text Placeholder 15">
            <a:extLst>
              <a:ext uri="{FF2B5EF4-FFF2-40B4-BE49-F238E27FC236}">
                <a16:creationId xmlns:a16="http://schemas.microsoft.com/office/drawing/2014/main" id="{AC16DB6B-E40B-3F4F-93BD-6D107F5E9803}"/>
              </a:ext>
            </a:extLst>
          </p:cNvPr>
          <p:cNvSpPr>
            <a:spLocks noGrp="1"/>
          </p:cNvSpPr>
          <p:nvPr>
            <p:ph type="body" sz="quarter" idx="17"/>
          </p:nvPr>
        </p:nvSpPr>
        <p:spPr>
          <a:xfrm>
            <a:off x="8446970" y="2942456"/>
            <a:ext cx="197496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37" name="Picture Placeholder 10">
            <a:extLst>
              <a:ext uri="{FF2B5EF4-FFF2-40B4-BE49-F238E27FC236}">
                <a16:creationId xmlns:a16="http://schemas.microsoft.com/office/drawing/2014/main" id="{72391193-4051-FE48-835F-5E8D90B35311}"/>
              </a:ext>
            </a:extLst>
          </p:cNvPr>
          <p:cNvSpPr>
            <a:spLocks noGrp="1" noChangeAspect="1"/>
          </p:cNvSpPr>
          <p:nvPr>
            <p:ph type="pic" sz="quarter" idx="18"/>
          </p:nvPr>
        </p:nvSpPr>
        <p:spPr>
          <a:xfrm>
            <a:off x="2024013" y="3788229"/>
            <a:ext cx="1495897" cy="1496212"/>
          </a:xfrm>
          <a:prstGeom prst="ellipse">
            <a:avLst/>
          </a:prstGeom>
          <a:solidFill>
            <a:schemeClr val="bg1"/>
          </a:solidFill>
        </p:spPr>
        <p:txBody>
          <a:bodyPr/>
          <a:lstStyle/>
          <a:p>
            <a:r>
              <a:rPr lang="en-US" dirty="0"/>
              <a:t>Click icon to add picture</a:t>
            </a:r>
            <a:endParaRPr lang="en-GB" dirty="0"/>
          </a:p>
        </p:txBody>
      </p:sp>
      <p:sp>
        <p:nvSpPr>
          <p:cNvPr id="38" name="Text Placeholder 15">
            <a:extLst>
              <a:ext uri="{FF2B5EF4-FFF2-40B4-BE49-F238E27FC236}">
                <a16:creationId xmlns:a16="http://schemas.microsoft.com/office/drawing/2014/main" id="{FCED7D35-C639-3E4D-926A-5E880E197474}"/>
              </a:ext>
            </a:extLst>
          </p:cNvPr>
          <p:cNvSpPr>
            <a:spLocks noGrp="1"/>
          </p:cNvSpPr>
          <p:nvPr>
            <p:ph type="body" sz="quarter" idx="19"/>
          </p:nvPr>
        </p:nvSpPr>
        <p:spPr>
          <a:xfrm>
            <a:off x="1784478" y="5366342"/>
            <a:ext cx="197496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39" name="Picture Placeholder 10">
            <a:extLst>
              <a:ext uri="{FF2B5EF4-FFF2-40B4-BE49-F238E27FC236}">
                <a16:creationId xmlns:a16="http://schemas.microsoft.com/office/drawing/2014/main" id="{1F07D5B4-E53D-AD4E-A7D7-FB263F3424F5}"/>
              </a:ext>
            </a:extLst>
          </p:cNvPr>
          <p:cNvSpPr>
            <a:spLocks noGrp="1" noChangeAspect="1"/>
          </p:cNvSpPr>
          <p:nvPr>
            <p:ph type="pic" sz="quarter" idx="20"/>
          </p:nvPr>
        </p:nvSpPr>
        <p:spPr>
          <a:xfrm>
            <a:off x="4244843" y="3788229"/>
            <a:ext cx="1495897" cy="1496212"/>
          </a:xfrm>
          <a:prstGeom prst="ellipse">
            <a:avLst/>
          </a:prstGeom>
          <a:solidFill>
            <a:schemeClr val="bg1"/>
          </a:solidFill>
        </p:spPr>
        <p:txBody>
          <a:bodyPr/>
          <a:lstStyle/>
          <a:p>
            <a:r>
              <a:rPr lang="en-US" dirty="0"/>
              <a:t>Click icon to add picture</a:t>
            </a:r>
            <a:endParaRPr lang="en-GB" dirty="0"/>
          </a:p>
        </p:txBody>
      </p:sp>
      <p:sp>
        <p:nvSpPr>
          <p:cNvPr id="40" name="Text Placeholder 15">
            <a:extLst>
              <a:ext uri="{FF2B5EF4-FFF2-40B4-BE49-F238E27FC236}">
                <a16:creationId xmlns:a16="http://schemas.microsoft.com/office/drawing/2014/main" id="{922D009A-CB10-0D45-B0AB-F58F03005A69}"/>
              </a:ext>
            </a:extLst>
          </p:cNvPr>
          <p:cNvSpPr>
            <a:spLocks noGrp="1"/>
          </p:cNvSpPr>
          <p:nvPr>
            <p:ph type="body" sz="quarter" idx="21"/>
          </p:nvPr>
        </p:nvSpPr>
        <p:spPr>
          <a:xfrm>
            <a:off x="4005308" y="5366342"/>
            <a:ext cx="197496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41" name="Picture Placeholder 10">
            <a:extLst>
              <a:ext uri="{FF2B5EF4-FFF2-40B4-BE49-F238E27FC236}">
                <a16:creationId xmlns:a16="http://schemas.microsoft.com/office/drawing/2014/main" id="{D283AD58-DB27-274C-A19B-CD5BEDB9310E}"/>
              </a:ext>
            </a:extLst>
          </p:cNvPr>
          <p:cNvSpPr>
            <a:spLocks noGrp="1" noChangeAspect="1"/>
          </p:cNvSpPr>
          <p:nvPr>
            <p:ph type="pic" sz="quarter" idx="22"/>
          </p:nvPr>
        </p:nvSpPr>
        <p:spPr>
          <a:xfrm>
            <a:off x="6472931" y="3788229"/>
            <a:ext cx="1495897" cy="1496212"/>
          </a:xfrm>
          <a:prstGeom prst="ellipse">
            <a:avLst/>
          </a:prstGeom>
          <a:solidFill>
            <a:schemeClr val="bg1"/>
          </a:solidFill>
        </p:spPr>
        <p:txBody>
          <a:bodyPr/>
          <a:lstStyle/>
          <a:p>
            <a:r>
              <a:rPr lang="en-US" dirty="0"/>
              <a:t>Click icon to add picture</a:t>
            </a:r>
            <a:endParaRPr lang="en-GB" dirty="0"/>
          </a:p>
        </p:txBody>
      </p:sp>
      <p:sp>
        <p:nvSpPr>
          <p:cNvPr id="42" name="Text Placeholder 15">
            <a:extLst>
              <a:ext uri="{FF2B5EF4-FFF2-40B4-BE49-F238E27FC236}">
                <a16:creationId xmlns:a16="http://schemas.microsoft.com/office/drawing/2014/main" id="{2929B484-AA71-6D40-B7B2-D40ACA6F9527}"/>
              </a:ext>
            </a:extLst>
          </p:cNvPr>
          <p:cNvSpPr>
            <a:spLocks noGrp="1"/>
          </p:cNvSpPr>
          <p:nvPr>
            <p:ph type="body" sz="quarter" idx="23"/>
          </p:nvPr>
        </p:nvSpPr>
        <p:spPr>
          <a:xfrm>
            <a:off x="6233396" y="5366342"/>
            <a:ext cx="197496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
        <p:nvSpPr>
          <p:cNvPr id="43" name="Picture Placeholder 10">
            <a:extLst>
              <a:ext uri="{FF2B5EF4-FFF2-40B4-BE49-F238E27FC236}">
                <a16:creationId xmlns:a16="http://schemas.microsoft.com/office/drawing/2014/main" id="{C29FFC26-18EB-9B45-8316-C9BC7834A416}"/>
              </a:ext>
            </a:extLst>
          </p:cNvPr>
          <p:cNvSpPr>
            <a:spLocks noGrp="1" noChangeAspect="1"/>
          </p:cNvSpPr>
          <p:nvPr>
            <p:ph type="pic" sz="quarter" idx="24"/>
          </p:nvPr>
        </p:nvSpPr>
        <p:spPr>
          <a:xfrm>
            <a:off x="8686505" y="3788229"/>
            <a:ext cx="1495897" cy="1496212"/>
          </a:xfrm>
          <a:prstGeom prst="ellipse">
            <a:avLst/>
          </a:prstGeom>
          <a:solidFill>
            <a:schemeClr val="bg1"/>
          </a:solidFill>
        </p:spPr>
        <p:txBody>
          <a:bodyPr/>
          <a:lstStyle/>
          <a:p>
            <a:r>
              <a:rPr lang="en-US" dirty="0"/>
              <a:t>Click icon to add picture</a:t>
            </a:r>
            <a:endParaRPr lang="en-GB" dirty="0"/>
          </a:p>
        </p:txBody>
      </p:sp>
      <p:sp>
        <p:nvSpPr>
          <p:cNvPr id="44" name="Text Placeholder 15">
            <a:extLst>
              <a:ext uri="{FF2B5EF4-FFF2-40B4-BE49-F238E27FC236}">
                <a16:creationId xmlns:a16="http://schemas.microsoft.com/office/drawing/2014/main" id="{73D1F320-0279-3545-9AF4-9402D31A6F13}"/>
              </a:ext>
            </a:extLst>
          </p:cNvPr>
          <p:cNvSpPr>
            <a:spLocks noGrp="1"/>
          </p:cNvSpPr>
          <p:nvPr>
            <p:ph type="body" sz="quarter" idx="25"/>
          </p:nvPr>
        </p:nvSpPr>
        <p:spPr>
          <a:xfrm>
            <a:off x="8446970" y="5366342"/>
            <a:ext cx="1974967" cy="536916"/>
          </a:xfrm>
        </p:spPr>
        <p:txBody>
          <a:bodyPr/>
          <a:lstStyle>
            <a:lvl1pPr algn="ctr">
              <a:lnSpc>
                <a:spcPct val="110000"/>
              </a:lnSpc>
              <a:defRPr b="1">
                <a:solidFill>
                  <a:schemeClr val="tx1"/>
                </a:solidFill>
              </a:defRPr>
            </a:lvl1pPr>
            <a:lvl2pPr marL="188" indent="0" algn="ctr">
              <a:lnSpc>
                <a:spcPct val="110000"/>
              </a:lnSpc>
              <a:buNone/>
              <a:defRPr sz="130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65495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270CDF-8EEF-1147-B8CA-E617995502A0}"/>
              </a:ext>
            </a:extLst>
          </p:cNvPr>
          <p:cNvSpPr/>
          <p:nvPr userDrawn="1"/>
        </p:nvSpPr>
        <p:spPr>
          <a:xfrm>
            <a:off x="6089139" y="0"/>
            <a:ext cx="6102861" cy="6858000"/>
          </a:xfrm>
          <a:prstGeom prst="rect">
            <a:avLst/>
          </a:prstGeom>
          <a:solidFill>
            <a:srgbClr val="D7E1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GB" sz="900" dirty="0"/>
          </a:p>
        </p:txBody>
      </p:sp>
      <p:sp>
        <p:nvSpPr>
          <p:cNvPr id="2" name="Title 1">
            <a:extLst>
              <a:ext uri="{FF2B5EF4-FFF2-40B4-BE49-F238E27FC236}">
                <a16:creationId xmlns:a16="http://schemas.microsoft.com/office/drawing/2014/main" id="{6F9BC4F3-57E5-934F-AE7B-1B2D14D659AF}"/>
              </a:ext>
            </a:extLst>
          </p:cNvPr>
          <p:cNvSpPr>
            <a:spLocks noGrp="1"/>
          </p:cNvSpPr>
          <p:nvPr>
            <p:ph type="title"/>
          </p:nvPr>
        </p:nvSpPr>
        <p:spPr>
          <a:xfrm>
            <a:off x="514329" y="384176"/>
            <a:ext cx="5393370" cy="310117"/>
          </a:xfrm>
        </p:spPr>
        <p:txBody>
          <a:bodyPr/>
          <a:lstStyle>
            <a:lvl1pPr>
              <a:defRPr b="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47BB86C-9758-2F40-931D-FCC9D581B3EF}"/>
              </a:ext>
            </a:extLst>
          </p:cNvPr>
          <p:cNvSpPr>
            <a:spLocks noGrp="1"/>
          </p:cNvSpPr>
          <p:nvPr>
            <p:ph type="dt" sz="half" idx="10"/>
          </p:nvPr>
        </p:nvSpPr>
        <p:spPr>
          <a:xfrm>
            <a:off x="776710" y="6366049"/>
            <a:ext cx="2743200" cy="138500"/>
          </a:xfrm>
          <a:prstGeom prst="rect">
            <a:avLst/>
          </a:prstGeom>
        </p:spPr>
        <p:txBody>
          <a:bodyPr/>
          <a:lstStyle/>
          <a:p>
            <a:fld id="{FA5BF081-A119-49F1-83B0-639880ED44D7}" type="datetime1">
              <a:rPr lang="en-US" smtClean="0"/>
              <a:t>3/12/2024</a:t>
            </a:fld>
            <a:endParaRPr lang="en-GB" dirty="0"/>
          </a:p>
        </p:txBody>
      </p:sp>
      <p:sp>
        <p:nvSpPr>
          <p:cNvPr id="4" name="Slide Number Placeholder 3">
            <a:extLst>
              <a:ext uri="{FF2B5EF4-FFF2-40B4-BE49-F238E27FC236}">
                <a16:creationId xmlns:a16="http://schemas.microsoft.com/office/drawing/2014/main" id="{B6771A2C-B0FD-8C47-9F50-8E90B66CE2FB}"/>
              </a:ext>
            </a:extLst>
          </p:cNvPr>
          <p:cNvSpPr>
            <a:spLocks noGrp="1"/>
          </p:cNvSpPr>
          <p:nvPr>
            <p:ph type="sldNum" sz="quarter" idx="11"/>
          </p:nvPr>
        </p:nvSpPr>
        <p:spPr>
          <a:xfrm>
            <a:off x="278860" y="6366877"/>
            <a:ext cx="349092" cy="138500"/>
          </a:xfrm>
          <a:prstGeom prst="rect">
            <a:avLst/>
          </a:prstGeom>
        </p:spPr>
        <p:txBody>
          <a:bodyPr/>
          <a:lstStyle/>
          <a:p>
            <a:fld id="{91D568E7-61F5-D04E-995D-81EF41C01A2A}" type="slidenum">
              <a:rPr lang="en-GB" smtClean="0"/>
              <a:pPr/>
              <a:t>‹#›</a:t>
            </a:fld>
            <a:endParaRPr lang="en-GB" dirty="0"/>
          </a:p>
        </p:txBody>
      </p:sp>
      <p:cxnSp>
        <p:nvCxnSpPr>
          <p:cNvPr id="6" name="Straight Connector 5">
            <a:extLst>
              <a:ext uri="{FF2B5EF4-FFF2-40B4-BE49-F238E27FC236}">
                <a16:creationId xmlns:a16="http://schemas.microsoft.com/office/drawing/2014/main" id="{76718657-2DDD-C240-A6FE-884099C13C4A}"/>
              </a:ext>
            </a:extLst>
          </p:cNvPr>
          <p:cNvCxnSpPr>
            <a:cxnSpLocks/>
          </p:cNvCxnSpPr>
          <p:nvPr userDrawn="1"/>
        </p:nvCxnSpPr>
        <p:spPr>
          <a:xfrm>
            <a:off x="514383" y="1278741"/>
            <a:ext cx="594053"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A2D47E3A-5513-B44A-A814-29E5F6BAEBBC}"/>
              </a:ext>
            </a:extLst>
          </p:cNvPr>
          <p:cNvSpPr>
            <a:spLocks noGrp="1"/>
          </p:cNvSpPr>
          <p:nvPr>
            <p:ph idx="12"/>
          </p:nvPr>
        </p:nvSpPr>
        <p:spPr>
          <a:xfrm>
            <a:off x="6710518" y="1354817"/>
            <a:ext cx="5025046" cy="4305755"/>
          </a:xfrm>
        </p:spPr>
        <p:txBody>
          <a:bodyPr/>
          <a:lstStyle>
            <a:lvl1pPr>
              <a:lnSpc>
                <a:spcPct val="103000"/>
              </a:lnSpc>
              <a:spcAft>
                <a:spcPts val="300"/>
              </a:spcAft>
              <a:defRPr sz="2100" b="0"/>
            </a:lvl1pPr>
            <a:lvl2pPr marL="188" indent="0">
              <a:lnSpc>
                <a:spcPct val="103000"/>
              </a:lnSpc>
              <a:spcBef>
                <a:spcPts val="300"/>
              </a:spcBef>
              <a:spcAft>
                <a:spcPts val="800"/>
              </a:spcAft>
              <a:buNone/>
              <a:defRPr sz="2100" b="1"/>
            </a:lvl2pPr>
            <a:lvl3pPr marL="223044" indent="-223044">
              <a:lnSpc>
                <a:spcPct val="103000"/>
              </a:lnSpc>
              <a:buFont typeface="System Font Regular"/>
              <a:buChar char="•"/>
              <a:tabLst/>
              <a:defRPr sz="2100"/>
            </a:lvl3pPr>
            <a:lvl4pPr marL="471488" indent="-248444">
              <a:lnSpc>
                <a:spcPct val="103000"/>
              </a:lnSpc>
              <a:buClrTx/>
              <a:buFont typeface="System Font Regular"/>
              <a:buChar char="–"/>
              <a:tabLst/>
              <a:defRPr sz="2100"/>
            </a:lvl4pPr>
            <a:lvl5pPr marL="670719" indent="-223838">
              <a:lnSpc>
                <a:spcPct val="103000"/>
              </a:lnSpc>
              <a:buClr>
                <a:schemeClr val="accent1"/>
              </a:buClr>
              <a:buFont typeface="System Font Regular"/>
              <a:buChar char="•"/>
              <a:tabLst/>
              <a:defRPr sz="2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C7235769-51D8-054E-836E-73CA8166A263}"/>
              </a:ext>
            </a:extLst>
          </p:cNvPr>
          <p:cNvSpPr>
            <a:spLocks noGrp="1"/>
          </p:cNvSpPr>
          <p:nvPr>
            <p:ph type="subTitle" idx="1"/>
          </p:nvPr>
        </p:nvSpPr>
        <p:spPr>
          <a:xfrm>
            <a:off x="514330" y="749981"/>
            <a:ext cx="5393370" cy="600614"/>
          </a:xfrm>
        </p:spPr>
        <p:txBody>
          <a:bodyPr wrap="square">
            <a:spAutoFit/>
          </a:bodyPr>
          <a:lstStyle>
            <a:lvl1pPr marL="0" indent="0" algn="l">
              <a:lnSpc>
                <a:spcPct val="74000"/>
              </a:lnSpc>
              <a:buNone/>
              <a:defRPr sz="2600" b="1">
                <a:solidFill>
                  <a:schemeClr val="tx1"/>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GB"/>
          </a:p>
        </p:txBody>
      </p:sp>
      <p:sp>
        <p:nvSpPr>
          <p:cNvPr id="13" name="Picture Placeholder 12">
            <a:extLst>
              <a:ext uri="{FF2B5EF4-FFF2-40B4-BE49-F238E27FC236}">
                <a16:creationId xmlns:a16="http://schemas.microsoft.com/office/drawing/2014/main" id="{BE0C711F-2A7F-FE4C-86E7-04B244792FB8}"/>
              </a:ext>
            </a:extLst>
          </p:cNvPr>
          <p:cNvSpPr>
            <a:spLocks noGrp="1"/>
          </p:cNvSpPr>
          <p:nvPr>
            <p:ph type="pic" sz="quarter" idx="13"/>
          </p:nvPr>
        </p:nvSpPr>
        <p:spPr>
          <a:xfrm>
            <a:off x="0" y="3440113"/>
            <a:ext cx="6089139" cy="3417888"/>
          </a:xfrm>
        </p:spPr>
        <p:txBody>
          <a:bodyPr/>
          <a:lstStyle/>
          <a:p>
            <a:r>
              <a:rPr lang="en-US" dirty="0"/>
              <a:t>Click icon to add picture</a:t>
            </a:r>
            <a:endParaRPr lang="en-GB" dirty="0"/>
          </a:p>
        </p:txBody>
      </p:sp>
      <p:pic>
        <p:nvPicPr>
          <p:cNvPr id="15" name="Picture 10">
            <a:extLst>
              <a:ext uri="{FF2B5EF4-FFF2-40B4-BE49-F238E27FC236}">
                <a16:creationId xmlns:a16="http://schemas.microsoft.com/office/drawing/2014/main" id="{E14F4422-A88A-5842-907D-AE0FA990AC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sp>
        <p:nvSpPr>
          <p:cNvPr id="16" name="TextBox 15">
            <a:extLst>
              <a:ext uri="{FF2B5EF4-FFF2-40B4-BE49-F238E27FC236}">
                <a16:creationId xmlns:a16="http://schemas.microsoft.com/office/drawing/2014/main" id="{7B518CC0-2E4E-7042-B791-697070DCEB41}"/>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tx1"/>
                </a:solidFill>
              </a:rPr>
              <a:t>|</a:t>
            </a:r>
          </a:p>
        </p:txBody>
      </p:sp>
    </p:spTree>
    <p:extLst>
      <p:ext uri="{BB962C8B-B14F-4D97-AF65-F5344CB8AC3E}">
        <p14:creationId xmlns:p14="http://schemas.microsoft.com/office/powerpoint/2010/main" val="4102705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ase studies 3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77C8848-4706-4B48-8398-94B8B2CCB3E3}"/>
              </a:ext>
            </a:extLst>
          </p:cNvPr>
          <p:cNvSpPr>
            <a:spLocks noGrp="1"/>
          </p:cNvSpPr>
          <p:nvPr>
            <p:ph type="dt" sz="half" idx="10"/>
          </p:nvPr>
        </p:nvSpPr>
        <p:spPr>
          <a:xfrm>
            <a:off x="776710" y="6366049"/>
            <a:ext cx="2743200" cy="138500"/>
          </a:xfrm>
          <a:prstGeom prst="rect">
            <a:avLst/>
          </a:prstGeom>
        </p:spPr>
        <p:txBody>
          <a:bodyPr/>
          <a:lstStyle/>
          <a:p>
            <a:fld id="{78F9AA60-9388-46A4-B818-5600987B9CDA}" type="datetime1">
              <a:rPr lang="en-US" smtClean="0"/>
              <a:t>3/12/2024</a:t>
            </a:fld>
            <a:endParaRPr lang="en-GB" dirty="0"/>
          </a:p>
        </p:txBody>
      </p:sp>
      <p:sp>
        <p:nvSpPr>
          <p:cNvPr id="4" name="Slide Number Placeholder 3">
            <a:extLst>
              <a:ext uri="{FF2B5EF4-FFF2-40B4-BE49-F238E27FC236}">
                <a16:creationId xmlns:a16="http://schemas.microsoft.com/office/drawing/2014/main" id="{BD5FC796-5CAA-B047-A876-C77D9240C78E}"/>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pic>
        <p:nvPicPr>
          <p:cNvPr id="6" name="Picture 10">
            <a:extLst>
              <a:ext uri="{FF2B5EF4-FFF2-40B4-BE49-F238E27FC236}">
                <a16:creationId xmlns:a16="http://schemas.microsoft.com/office/drawing/2014/main" id="{E648B0AD-8E55-C345-854E-6A331510D7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sp>
        <p:nvSpPr>
          <p:cNvPr id="7" name="TextBox 6">
            <a:extLst>
              <a:ext uri="{FF2B5EF4-FFF2-40B4-BE49-F238E27FC236}">
                <a16:creationId xmlns:a16="http://schemas.microsoft.com/office/drawing/2014/main" id="{B0DFA68B-E396-2145-A1B6-BC0C7FCD5277}"/>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tx1"/>
                </a:solidFill>
              </a:rPr>
              <a:t>|</a:t>
            </a:r>
          </a:p>
        </p:txBody>
      </p:sp>
      <p:sp>
        <p:nvSpPr>
          <p:cNvPr id="12" name="Content Placeholder 2">
            <a:extLst>
              <a:ext uri="{FF2B5EF4-FFF2-40B4-BE49-F238E27FC236}">
                <a16:creationId xmlns:a16="http://schemas.microsoft.com/office/drawing/2014/main" id="{9FBBAA87-5024-D54B-BDF1-71449A147219}"/>
              </a:ext>
            </a:extLst>
          </p:cNvPr>
          <p:cNvSpPr>
            <a:spLocks noGrp="1"/>
          </p:cNvSpPr>
          <p:nvPr>
            <p:ph idx="1"/>
          </p:nvPr>
        </p:nvSpPr>
        <p:spPr>
          <a:xfrm>
            <a:off x="672182" y="1819274"/>
            <a:ext cx="3203384" cy="3768726"/>
          </a:xfrm>
        </p:spPr>
        <p:txBody>
          <a:bodyPr/>
          <a:lstStyle>
            <a:lvl1pPr>
              <a:lnSpc>
                <a:spcPct val="100000"/>
              </a:lnSpc>
              <a:spcAft>
                <a:spcPts val="300"/>
              </a:spcAft>
              <a:defRPr b="1"/>
            </a:lvl1pPr>
            <a:lvl2pPr marL="188" indent="0">
              <a:lnSpc>
                <a:spcPct val="100000"/>
              </a:lnSpc>
              <a:buNone/>
              <a:defRPr/>
            </a:lvl2pPr>
            <a:lvl3pPr marL="176400" indent="-176400">
              <a:lnSpc>
                <a:spcPct val="100000"/>
              </a:lnSpc>
              <a:buFont typeface="System Font Regular"/>
              <a:buChar char="•"/>
              <a:defRPr/>
            </a:lvl3pPr>
            <a:lvl4pPr marL="471600" indent="-291600">
              <a:lnSpc>
                <a:spcPct val="100000"/>
              </a:lnSpc>
              <a:buClrTx/>
              <a:buFont typeface="System Font Regular"/>
              <a:buChar char="–"/>
              <a:defRPr/>
            </a:lvl4pPr>
            <a:lvl5pPr marL="646200" indent="-185400">
              <a:lnSpc>
                <a:spcPct val="100000"/>
              </a:lnSpc>
              <a:buClr>
                <a:schemeClr val="accent1"/>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7573CF85-B20A-F144-9B57-F12E59E27B8A}"/>
              </a:ext>
            </a:extLst>
          </p:cNvPr>
          <p:cNvSpPr>
            <a:spLocks noGrp="1"/>
          </p:cNvSpPr>
          <p:nvPr>
            <p:ph idx="12"/>
          </p:nvPr>
        </p:nvSpPr>
        <p:spPr>
          <a:xfrm>
            <a:off x="672183" y="454932"/>
            <a:ext cx="1686543" cy="2188163"/>
          </a:xfrm>
        </p:spPr>
        <p:txBody>
          <a:bodyPr>
            <a:spAutoFit/>
          </a:bodyPr>
          <a:lstStyle>
            <a:lvl1pPr>
              <a:lnSpc>
                <a:spcPct val="110000"/>
              </a:lnSpc>
              <a:spcAft>
                <a:spcPts val="300"/>
              </a:spcAft>
              <a:defRPr b="1"/>
            </a:lvl1pPr>
            <a:lvl2pPr marL="188" indent="0">
              <a:lnSpc>
                <a:spcPct val="110000"/>
              </a:lnSpc>
              <a:buNone/>
              <a:defRPr/>
            </a:lvl2pPr>
            <a:lvl3pPr marL="176400" indent="-176400">
              <a:lnSpc>
                <a:spcPct val="110000"/>
              </a:lnSpc>
              <a:buFont typeface="System Font Regular"/>
              <a:buChar char="•"/>
              <a:defRPr/>
            </a:lvl3pPr>
            <a:lvl4pPr marL="471600" indent="-291600">
              <a:lnSpc>
                <a:spcPct val="110000"/>
              </a:lnSpc>
              <a:buClrTx/>
              <a:buFont typeface="System Font Regular"/>
              <a:buChar char="–"/>
              <a:defRPr/>
            </a:lvl4pPr>
            <a:lvl5pPr marL="646200" indent="-185400">
              <a:lnSpc>
                <a:spcPct val="110000"/>
              </a:lnSpc>
              <a:buClr>
                <a:schemeClr val="accent1"/>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943D03CF-66BB-BF47-B6DC-CB01D01FBEDF}"/>
              </a:ext>
            </a:extLst>
          </p:cNvPr>
          <p:cNvSpPr>
            <a:spLocks noGrp="1"/>
          </p:cNvSpPr>
          <p:nvPr>
            <p:ph type="pic" sz="quarter" idx="13"/>
          </p:nvPr>
        </p:nvSpPr>
        <p:spPr>
          <a:xfrm>
            <a:off x="2409529" y="355600"/>
            <a:ext cx="1611077" cy="1168400"/>
          </a:xfrm>
        </p:spPr>
        <p:txBody>
          <a:bodyPr/>
          <a:lstStyle/>
          <a:p>
            <a:r>
              <a:rPr lang="en-US" dirty="0"/>
              <a:t>Click icon to add picture</a:t>
            </a:r>
            <a:endParaRPr lang="en-GB" dirty="0"/>
          </a:p>
        </p:txBody>
      </p:sp>
      <p:sp>
        <p:nvSpPr>
          <p:cNvPr id="25" name="Content Placeholder 2">
            <a:extLst>
              <a:ext uri="{FF2B5EF4-FFF2-40B4-BE49-F238E27FC236}">
                <a16:creationId xmlns:a16="http://schemas.microsoft.com/office/drawing/2014/main" id="{1E6ECD7D-5865-FA48-9019-D470025D03FE}"/>
              </a:ext>
            </a:extLst>
          </p:cNvPr>
          <p:cNvSpPr>
            <a:spLocks noGrp="1"/>
          </p:cNvSpPr>
          <p:nvPr>
            <p:ph idx="14"/>
          </p:nvPr>
        </p:nvSpPr>
        <p:spPr>
          <a:xfrm>
            <a:off x="4504203" y="1819274"/>
            <a:ext cx="3203384" cy="3768726"/>
          </a:xfrm>
        </p:spPr>
        <p:txBody>
          <a:bodyPr/>
          <a:lstStyle>
            <a:lvl1pPr>
              <a:lnSpc>
                <a:spcPct val="100000"/>
              </a:lnSpc>
              <a:spcAft>
                <a:spcPts val="300"/>
              </a:spcAft>
              <a:defRPr b="1"/>
            </a:lvl1pPr>
            <a:lvl2pPr marL="188" indent="0">
              <a:lnSpc>
                <a:spcPct val="100000"/>
              </a:lnSpc>
              <a:buNone/>
              <a:defRPr/>
            </a:lvl2pPr>
            <a:lvl3pPr marL="176400" indent="-176400">
              <a:lnSpc>
                <a:spcPct val="100000"/>
              </a:lnSpc>
              <a:buFont typeface="System Font Regular"/>
              <a:buChar char="•"/>
              <a:defRPr/>
            </a:lvl3pPr>
            <a:lvl4pPr marL="471600" indent="-291600">
              <a:lnSpc>
                <a:spcPct val="100000"/>
              </a:lnSpc>
              <a:buClrTx/>
              <a:buFont typeface="System Font Regular"/>
              <a:buChar char="–"/>
              <a:defRPr/>
            </a:lvl4pPr>
            <a:lvl5pPr marL="646200" indent="-185400">
              <a:lnSpc>
                <a:spcPct val="100000"/>
              </a:lnSpc>
              <a:buClr>
                <a:schemeClr val="accent1"/>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
            <a:extLst>
              <a:ext uri="{FF2B5EF4-FFF2-40B4-BE49-F238E27FC236}">
                <a16:creationId xmlns:a16="http://schemas.microsoft.com/office/drawing/2014/main" id="{F880C0E5-4F11-244C-B711-F21EFB75B37C}"/>
              </a:ext>
            </a:extLst>
          </p:cNvPr>
          <p:cNvSpPr>
            <a:spLocks noGrp="1"/>
          </p:cNvSpPr>
          <p:nvPr>
            <p:ph idx="15"/>
          </p:nvPr>
        </p:nvSpPr>
        <p:spPr>
          <a:xfrm>
            <a:off x="4504204" y="454932"/>
            <a:ext cx="1686543" cy="2188163"/>
          </a:xfrm>
        </p:spPr>
        <p:txBody>
          <a:bodyPr>
            <a:spAutoFit/>
          </a:bodyPr>
          <a:lstStyle>
            <a:lvl1pPr>
              <a:lnSpc>
                <a:spcPct val="110000"/>
              </a:lnSpc>
              <a:spcAft>
                <a:spcPts val="300"/>
              </a:spcAft>
              <a:defRPr b="1"/>
            </a:lvl1pPr>
            <a:lvl2pPr marL="188" indent="0">
              <a:lnSpc>
                <a:spcPct val="110000"/>
              </a:lnSpc>
              <a:buNone/>
              <a:defRPr/>
            </a:lvl2pPr>
            <a:lvl3pPr marL="176400" indent="-176400">
              <a:lnSpc>
                <a:spcPct val="110000"/>
              </a:lnSpc>
              <a:buFont typeface="System Font Regular"/>
              <a:buChar char="•"/>
              <a:defRPr/>
            </a:lvl3pPr>
            <a:lvl4pPr marL="471600" indent="-291600">
              <a:lnSpc>
                <a:spcPct val="110000"/>
              </a:lnSpc>
              <a:buClrTx/>
              <a:buFont typeface="System Font Regular"/>
              <a:buChar char="–"/>
              <a:defRPr/>
            </a:lvl4pPr>
            <a:lvl5pPr marL="646200" indent="-185400">
              <a:lnSpc>
                <a:spcPct val="110000"/>
              </a:lnSpc>
              <a:buClr>
                <a:schemeClr val="accent1"/>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Picture Placeholder 14">
            <a:extLst>
              <a:ext uri="{FF2B5EF4-FFF2-40B4-BE49-F238E27FC236}">
                <a16:creationId xmlns:a16="http://schemas.microsoft.com/office/drawing/2014/main" id="{B41703AC-7C72-614F-88A2-E915EFE7406B}"/>
              </a:ext>
            </a:extLst>
          </p:cNvPr>
          <p:cNvSpPr>
            <a:spLocks noGrp="1"/>
          </p:cNvSpPr>
          <p:nvPr>
            <p:ph type="pic" sz="quarter" idx="16"/>
          </p:nvPr>
        </p:nvSpPr>
        <p:spPr>
          <a:xfrm>
            <a:off x="6241550" y="355600"/>
            <a:ext cx="1611077" cy="1168400"/>
          </a:xfrm>
        </p:spPr>
        <p:txBody>
          <a:bodyPr/>
          <a:lstStyle/>
          <a:p>
            <a:r>
              <a:rPr lang="en-US" dirty="0"/>
              <a:t>Click icon to add picture</a:t>
            </a:r>
            <a:endParaRPr lang="en-GB" dirty="0"/>
          </a:p>
        </p:txBody>
      </p:sp>
      <p:sp>
        <p:nvSpPr>
          <p:cNvPr id="29" name="Content Placeholder 2">
            <a:extLst>
              <a:ext uri="{FF2B5EF4-FFF2-40B4-BE49-F238E27FC236}">
                <a16:creationId xmlns:a16="http://schemas.microsoft.com/office/drawing/2014/main" id="{E1D7BACB-AEAE-994D-8DA9-634554AC3E4B}"/>
              </a:ext>
            </a:extLst>
          </p:cNvPr>
          <p:cNvSpPr>
            <a:spLocks noGrp="1"/>
          </p:cNvSpPr>
          <p:nvPr>
            <p:ph idx="17"/>
          </p:nvPr>
        </p:nvSpPr>
        <p:spPr>
          <a:xfrm>
            <a:off x="8336224" y="1819274"/>
            <a:ext cx="3203384" cy="3768726"/>
          </a:xfrm>
        </p:spPr>
        <p:txBody>
          <a:bodyPr/>
          <a:lstStyle>
            <a:lvl1pPr>
              <a:lnSpc>
                <a:spcPct val="100000"/>
              </a:lnSpc>
              <a:spcAft>
                <a:spcPts val="300"/>
              </a:spcAft>
              <a:defRPr b="1"/>
            </a:lvl1pPr>
            <a:lvl2pPr marL="188" indent="0">
              <a:lnSpc>
                <a:spcPct val="100000"/>
              </a:lnSpc>
              <a:buNone/>
              <a:defRPr/>
            </a:lvl2pPr>
            <a:lvl3pPr marL="176400" indent="-176400">
              <a:lnSpc>
                <a:spcPct val="100000"/>
              </a:lnSpc>
              <a:buFont typeface="System Font Regular"/>
              <a:buChar char="•"/>
              <a:defRPr/>
            </a:lvl3pPr>
            <a:lvl4pPr marL="471600" indent="-291600">
              <a:lnSpc>
                <a:spcPct val="100000"/>
              </a:lnSpc>
              <a:buClrTx/>
              <a:buFont typeface="System Font Regular"/>
              <a:buChar char="–"/>
              <a:defRPr/>
            </a:lvl4pPr>
            <a:lvl5pPr marL="646200" indent="-185400">
              <a:lnSpc>
                <a:spcPct val="100000"/>
              </a:lnSpc>
              <a:buClr>
                <a:schemeClr val="accent1"/>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6634D01F-D1C4-6749-9536-3FC8C63E681E}"/>
              </a:ext>
            </a:extLst>
          </p:cNvPr>
          <p:cNvSpPr>
            <a:spLocks noGrp="1"/>
          </p:cNvSpPr>
          <p:nvPr>
            <p:ph idx="18"/>
          </p:nvPr>
        </p:nvSpPr>
        <p:spPr>
          <a:xfrm>
            <a:off x="8336224" y="454932"/>
            <a:ext cx="1686543" cy="2188163"/>
          </a:xfrm>
        </p:spPr>
        <p:txBody>
          <a:bodyPr>
            <a:spAutoFit/>
          </a:bodyPr>
          <a:lstStyle>
            <a:lvl1pPr>
              <a:lnSpc>
                <a:spcPct val="110000"/>
              </a:lnSpc>
              <a:spcAft>
                <a:spcPts val="300"/>
              </a:spcAft>
              <a:defRPr b="1"/>
            </a:lvl1pPr>
            <a:lvl2pPr marL="188" indent="0">
              <a:lnSpc>
                <a:spcPct val="110000"/>
              </a:lnSpc>
              <a:buNone/>
              <a:defRPr/>
            </a:lvl2pPr>
            <a:lvl3pPr marL="176400" indent="-176400">
              <a:lnSpc>
                <a:spcPct val="110000"/>
              </a:lnSpc>
              <a:buFont typeface="System Font Regular"/>
              <a:buChar char="•"/>
              <a:defRPr/>
            </a:lvl3pPr>
            <a:lvl4pPr marL="471600" indent="-291600">
              <a:lnSpc>
                <a:spcPct val="110000"/>
              </a:lnSpc>
              <a:buClrTx/>
              <a:buFont typeface="System Font Regular"/>
              <a:buChar char="–"/>
              <a:defRPr/>
            </a:lvl4pPr>
            <a:lvl5pPr marL="646200" indent="-185400">
              <a:lnSpc>
                <a:spcPct val="110000"/>
              </a:lnSpc>
              <a:buClr>
                <a:schemeClr val="accent1"/>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14">
            <a:extLst>
              <a:ext uri="{FF2B5EF4-FFF2-40B4-BE49-F238E27FC236}">
                <a16:creationId xmlns:a16="http://schemas.microsoft.com/office/drawing/2014/main" id="{B82A8A7B-E8C3-DD46-B6C6-3B048A902030}"/>
              </a:ext>
            </a:extLst>
          </p:cNvPr>
          <p:cNvSpPr>
            <a:spLocks noGrp="1"/>
          </p:cNvSpPr>
          <p:nvPr>
            <p:ph type="pic" sz="quarter" idx="19"/>
          </p:nvPr>
        </p:nvSpPr>
        <p:spPr>
          <a:xfrm>
            <a:off x="10073571" y="355600"/>
            <a:ext cx="1611077" cy="1168400"/>
          </a:xfrm>
        </p:spPr>
        <p:txBody>
          <a:bodyPr/>
          <a:lstStyle/>
          <a:p>
            <a:r>
              <a:rPr lang="en-US" dirty="0"/>
              <a:t>Click icon to add picture</a:t>
            </a:r>
            <a:endParaRPr lang="en-GB" dirty="0"/>
          </a:p>
        </p:txBody>
      </p:sp>
    </p:spTree>
    <p:extLst>
      <p:ext uri="{BB962C8B-B14F-4D97-AF65-F5344CB8AC3E}">
        <p14:creationId xmlns:p14="http://schemas.microsoft.com/office/powerpoint/2010/main" val="1561957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5D54-6D97-4344-B245-96585F4C8B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C8848-4706-4B48-8398-94B8B2CCB3E3}"/>
              </a:ext>
            </a:extLst>
          </p:cNvPr>
          <p:cNvSpPr>
            <a:spLocks noGrp="1"/>
          </p:cNvSpPr>
          <p:nvPr>
            <p:ph type="dt" sz="half" idx="10"/>
          </p:nvPr>
        </p:nvSpPr>
        <p:spPr>
          <a:xfrm>
            <a:off x="776710" y="6366049"/>
            <a:ext cx="2743200" cy="138500"/>
          </a:xfrm>
          <a:prstGeom prst="rect">
            <a:avLst/>
          </a:prstGeom>
        </p:spPr>
        <p:txBody>
          <a:bodyPr/>
          <a:lstStyle/>
          <a:p>
            <a:fld id="{EA90D803-EAE1-4F17-82C0-4E6488E39B86}" type="datetime1">
              <a:rPr lang="en-US" smtClean="0"/>
              <a:t>3/12/2024</a:t>
            </a:fld>
            <a:endParaRPr lang="en-GB" dirty="0"/>
          </a:p>
        </p:txBody>
      </p:sp>
      <p:sp>
        <p:nvSpPr>
          <p:cNvPr id="4" name="Slide Number Placeholder 3">
            <a:extLst>
              <a:ext uri="{FF2B5EF4-FFF2-40B4-BE49-F238E27FC236}">
                <a16:creationId xmlns:a16="http://schemas.microsoft.com/office/drawing/2014/main" id="{BD5FC796-5CAA-B047-A876-C77D9240C78E}"/>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sp>
        <p:nvSpPr>
          <p:cNvPr id="8" name="Text Placeholder 7">
            <a:extLst>
              <a:ext uri="{FF2B5EF4-FFF2-40B4-BE49-F238E27FC236}">
                <a16:creationId xmlns:a16="http://schemas.microsoft.com/office/drawing/2014/main" id="{BAC6EE6A-1D06-8241-80C1-3B29566C1E18}"/>
              </a:ext>
            </a:extLst>
          </p:cNvPr>
          <p:cNvSpPr>
            <a:spLocks noGrp="1"/>
          </p:cNvSpPr>
          <p:nvPr>
            <p:ph type="body" sz="quarter" idx="13"/>
          </p:nvPr>
        </p:nvSpPr>
        <p:spPr>
          <a:xfrm>
            <a:off x="500890" y="2010229"/>
            <a:ext cx="1959442" cy="994229"/>
          </a:xfrm>
          <a:solidFill>
            <a:schemeClr val="bg1"/>
          </a:solidFill>
        </p:spPr>
        <p:txBody>
          <a:bodyPr lIns="144000" tIns="108000"/>
          <a:lstStyle>
            <a:lvl1pPr>
              <a:lnSpc>
                <a:spcPct val="103000"/>
              </a:lnSpc>
              <a:defRPr sz="1300" b="1"/>
            </a:lvl1pPr>
            <a:lvl2pPr marL="0" indent="0">
              <a:lnSpc>
                <a:spcPct val="103000"/>
              </a:lnSpc>
              <a:buNone/>
              <a:defRPr sz="13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B6C122B1-DA59-1D42-829D-28D3D99195D7}"/>
              </a:ext>
            </a:extLst>
          </p:cNvPr>
          <p:cNvSpPr>
            <a:spLocks noGrp="1"/>
          </p:cNvSpPr>
          <p:nvPr>
            <p:ph type="body" sz="quarter" idx="12"/>
          </p:nvPr>
        </p:nvSpPr>
        <p:spPr>
          <a:xfrm>
            <a:off x="500890" y="1560512"/>
            <a:ext cx="1959442" cy="449716"/>
          </a:xfrm>
          <a:solidFill>
            <a:schemeClr val="bg2"/>
          </a:solidFill>
        </p:spPr>
        <p:txBody>
          <a:bodyPr lIns="108000" tIns="72000"/>
          <a:lstStyle>
            <a:lvl1pPr>
              <a:lnSpc>
                <a:spcPct val="100000"/>
              </a:lnSpc>
              <a:defRPr sz="1900" b="1">
                <a:solidFill>
                  <a:schemeClr val="bg1"/>
                </a:solidFill>
              </a:defRPr>
            </a:lvl1pPr>
          </a:lstStyle>
          <a:p>
            <a:pPr lvl="0"/>
            <a:r>
              <a:rPr lang="en-US"/>
              <a:t>Click to edit Master text styles</a:t>
            </a:r>
          </a:p>
        </p:txBody>
      </p:sp>
      <p:sp>
        <p:nvSpPr>
          <p:cNvPr id="10" name="Text Placeholder 7">
            <a:extLst>
              <a:ext uri="{FF2B5EF4-FFF2-40B4-BE49-F238E27FC236}">
                <a16:creationId xmlns:a16="http://schemas.microsoft.com/office/drawing/2014/main" id="{E0C8306E-DCB3-8443-BD04-6D6C7FE4EFC5}"/>
              </a:ext>
            </a:extLst>
          </p:cNvPr>
          <p:cNvSpPr>
            <a:spLocks noGrp="1"/>
          </p:cNvSpPr>
          <p:nvPr>
            <p:ph type="body" sz="quarter" idx="14"/>
          </p:nvPr>
        </p:nvSpPr>
        <p:spPr>
          <a:xfrm>
            <a:off x="2816070" y="2010229"/>
            <a:ext cx="1959442" cy="994229"/>
          </a:xfrm>
          <a:solidFill>
            <a:schemeClr val="bg1"/>
          </a:solidFill>
        </p:spPr>
        <p:txBody>
          <a:bodyPr lIns="144000" tIns="108000"/>
          <a:lstStyle>
            <a:lvl1pPr>
              <a:lnSpc>
                <a:spcPct val="103000"/>
              </a:lnSpc>
              <a:defRPr sz="1300" b="1"/>
            </a:lvl1pPr>
            <a:lvl2pPr marL="0" indent="0">
              <a:lnSpc>
                <a:spcPct val="103000"/>
              </a:lnSpc>
              <a:buNone/>
              <a:defRPr sz="13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11" name="Text Placeholder 5">
            <a:extLst>
              <a:ext uri="{FF2B5EF4-FFF2-40B4-BE49-F238E27FC236}">
                <a16:creationId xmlns:a16="http://schemas.microsoft.com/office/drawing/2014/main" id="{6A19E3F2-F6A1-D14B-BDDA-C1ED148B31A4}"/>
              </a:ext>
            </a:extLst>
          </p:cNvPr>
          <p:cNvSpPr>
            <a:spLocks noGrp="1"/>
          </p:cNvSpPr>
          <p:nvPr>
            <p:ph type="body" sz="quarter" idx="15"/>
          </p:nvPr>
        </p:nvSpPr>
        <p:spPr>
          <a:xfrm>
            <a:off x="2816070" y="1560512"/>
            <a:ext cx="1959442" cy="449716"/>
          </a:xfrm>
          <a:solidFill>
            <a:schemeClr val="bg2"/>
          </a:solidFill>
        </p:spPr>
        <p:txBody>
          <a:bodyPr lIns="108000" tIns="72000"/>
          <a:lstStyle>
            <a:lvl1pPr>
              <a:lnSpc>
                <a:spcPct val="100000"/>
              </a:lnSpc>
              <a:defRPr sz="1900" b="1">
                <a:solidFill>
                  <a:schemeClr val="bg1"/>
                </a:solidFill>
              </a:defRPr>
            </a:lvl1pPr>
          </a:lstStyle>
          <a:p>
            <a:pPr lvl="0"/>
            <a:r>
              <a:rPr lang="en-US"/>
              <a:t>Click to edit Master text styles</a:t>
            </a:r>
          </a:p>
        </p:txBody>
      </p:sp>
      <p:sp>
        <p:nvSpPr>
          <p:cNvPr id="12" name="Text Placeholder 7">
            <a:extLst>
              <a:ext uri="{FF2B5EF4-FFF2-40B4-BE49-F238E27FC236}">
                <a16:creationId xmlns:a16="http://schemas.microsoft.com/office/drawing/2014/main" id="{94F744FE-F5C7-2D4B-BAE5-B1C2F11D1D80}"/>
              </a:ext>
            </a:extLst>
          </p:cNvPr>
          <p:cNvSpPr>
            <a:spLocks noGrp="1"/>
          </p:cNvSpPr>
          <p:nvPr>
            <p:ph type="body" sz="quarter" idx="16"/>
          </p:nvPr>
        </p:nvSpPr>
        <p:spPr>
          <a:xfrm>
            <a:off x="5123991" y="2010229"/>
            <a:ext cx="1959442" cy="994229"/>
          </a:xfrm>
          <a:solidFill>
            <a:schemeClr val="bg1"/>
          </a:solidFill>
        </p:spPr>
        <p:txBody>
          <a:bodyPr lIns="144000" tIns="108000"/>
          <a:lstStyle>
            <a:lvl1pPr>
              <a:lnSpc>
                <a:spcPct val="103000"/>
              </a:lnSpc>
              <a:defRPr sz="1300" b="1"/>
            </a:lvl1pPr>
            <a:lvl2pPr marL="0" indent="0">
              <a:lnSpc>
                <a:spcPct val="103000"/>
              </a:lnSpc>
              <a:buNone/>
              <a:defRPr sz="13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13" name="Text Placeholder 5">
            <a:extLst>
              <a:ext uri="{FF2B5EF4-FFF2-40B4-BE49-F238E27FC236}">
                <a16:creationId xmlns:a16="http://schemas.microsoft.com/office/drawing/2014/main" id="{1E7D06B4-7A2C-9840-9D30-D9944F892B6B}"/>
              </a:ext>
            </a:extLst>
          </p:cNvPr>
          <p:cNvSpPr>
            <a:spLocks noGrp="1"/>
          </p:cNvSpPr>
          <p:nvPr>
            <p:ph type="body" sz="quarter" idx="17"/>
          </p:nvPr>
        </p:nvSpPr>
        <p:spPr>
          <a:xfrm>
            <a:off x="5123991" y="1560512"/>
            <a:ext cx="1959442" cy="449716"/>
          </a:xfrm>
          <a:solidFill>
            <a:schemeClr val="bg2"/>
          </a:solidFill>
        </p:spPr>
        <p:txBody>
          <a:bodyPr lIns="108000" tIns="72000"/>
          <a:lstStyle>
            <a:lvl1pPr>
              <a:lnSpc>
                <a:spcPct val="100000"/>
              </a:lnSpc>
              <a:defRPr sz="1900" b="1">
                <a:solidFill>
                  <a:schemeClr val="bg1"/>
                </a:solidFill>
              </a:defRPr>
            </a:lvl1pPr>
          </a:lstStyle>
          <a:p>
            <a:pPr lvl="0"/>
            <a:r>
              <a:rPr lang="en-US"/>
              <a:t>Click to edit Master text styles</a:t>
            </a:r>
          </a:p>
        </p:txBody>
      </p:sp>
      <p:sp>
        <p:nvSpPr>
          <p:cNvPr id="14" name="Text Placeholder 7">
            <a:extLst>
              <a:ext uri="{FF2B5EF4-FFF2-40B4-BE49-F238E27FC236}">
                <a16:creationId xmlns:a16="http://schemas.microsoft.com/office/drawing/2014/main" id="{4748C5A2-4051-1B4C-AC2E-0C8D67E9B0D1}"/>
              </a:ext>
            </a:extLst>
          </p:cNvPr>
          <p:cNvSpPr>
            <a:spLocks noGrp="1"/>
          </p:cNvSpPr>
          <p:nvPr>
            <p:ph type="body" sz="quarter" idx="18"/>
          </p:nvPr>
        </p:nvSpPr>
        <p:spPr>
          <a:xfrm>
            <a:off x="7424655" y="2010229"/>
            <a:ext cx="1959442" cy="994229"/>
          </a:xfrm>
          <a:solidFill>
            <a:schemeClr val="bg1"/>
          </a:solidFill>
        </p:spPr>
        <p:txBody>
          <a:bodyPr lIns="144000" tIns="108000"/>
          <a:lstStyle>
            <a:lvl1pPr>
              <a:lnSpc>
                <a:spcPct val="103000"/>
              </a:lnSpc>
              <a:defRPr sz="1300" b="1"/>
            </a:lvl1pPr>
            <a:lvl2pPr marL="0" indent="0">
              <a:lnSpc>
                <a:spcPct val="103000"/>
              </a:lnSpc>
              <a:buNone/>
              <a:defRPr sz="13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15" name="Text Placeholder 5">
            <a:extLst>
              <a:ext uri="{FF2B5EF4-FFF2-40B4-BE49-F238E27FC236}">
                <a16:creationId xmlns:a16="http://schemas.microsoft.com/office/drawing/2014/main" id="{71998628-32F8-A146-8D38-2B7D2E8FC8F0}"/>
              </a:ext>
            </a:extLst>
          </p:cNvPr>
          <p:cNvSpPr>
            <a:spLocks noGrp="1"/>
          </p:cNvSpPr>
          <p:nvPr>
            <p:ph type="body" sz="quarter" idx="19"/>
          </p:nvPr>
        </p:nvSpPr>
        <p:spPr>
          <a:xfrm>
            <a:off x="7424655" y="1560512"/>
            <a:ext cx="1959442" cy="449716"/>
          </a:xfrm>
          <a:solidFill>
            <a:schemeClr val="bg2"/>
          </a:solidFill>
        </p:spPr>
        <p:txBody>
          <a:bodyPr lIns="108000" tIns="72000"/>
          <a:lstStyle>
            <a:lvl1pPr>
              <a:lnSpc>
                <a:spcPct val="100000"/>
              </a:lnSpc>
              <a:defRPr sz="1900" b="1">
                <a:solidFill>
                  <a:schemeClr val="bg1"/>
                </a:solidFill>
              </a:defRPr>
            </a:lvl1pPr>
          </a:lstStyle>
          <a:p>
            <a:pPr lvl="0"/>
            <a:r>
              <a:rPr lang="en-US"/>
              <a:t>Click to edit Master text styles</a:t>
            </a:r>
          </a:p>
        </p:txBody>
      </p:sp>
      <p:sp>
        <p:nvSpPr>
          <p:cNvPr id="16" name="Text Placeholder 7">
            <a:extLst>
              <a:ext uri="{FF2B5EF4-FFF2-40B4-BE49-F238E27FC236}">
                <a16:creationId xmlns:a16="http://schemas.microsoft.com/office/drawing/2014/main" id="{E6519104-DA36-6D43-84CE-77E168C72CC5}"/>
              </a:ext>
            </a:extLst>
          </p:cNvPr>
          <p:cNvSpPr>
            <a:spLocks noGrp="1"/>
          </p:cNvSpPr>
          <p:nvPr>
            <p:ph type="body" sz="quarter" idx="20"/>
          </p:nvPr>
        </p:nvSpPr>
        <p:spPr>
          <a:xfrm>
            <a:off x="9739835" y="2010229"/>
            <a:ext cx="1959442" cy="994229"/>
          </a:xfrm>
          <a:solidFill>
            <a:schemeClr val="bg1"/>
          </a:solidFill>
        </p:spPr>
        <p:txBody>
          <a:bodyPr lIns="144000" tIns="108000"/>
          <a:lstStyle>
            <a:lvl1pPr>
              <a:lnSpc>
                <a:spcPct val="103000"/>
              </a:lnSpc>
              <a:defRPr sz="1300" b="1"/>
            </a:lvl1pPr>
            <a:lvl2pPr marL="0" indent="0">
              <a:lnSpc>
                <a:spcPct val="103000"/>
              </a:lnSpc>
              <a:buNone/>
              <a:defRPr sz="13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17" name="Text Placeholder 5">
            <a:extLst>
              <a:ext uri="{FF2B5EF4-FFF2-40B4-BE49-F238E27FC236}">
                <a16:creationId xmlns:a16="http://schemas.microsoft.com/office/drawing/2014/main" id="{8F8CDF33-B744-5B40-A3B5-8BA780528E38}"/>
              </a:ext>
            </a:extLst>
          </p:cNvPr>
          <p:cNvSpPr>
            <a:spLocks noGrp="1"/>
          </p:cNvSpPr>
          <p:nvPr>
            <p:ph type="body" sz="quarter" idx="21"/>
          </p:nvPr>
        </p:nvSpPr>
        <p:spPr>
          <a:xfrm>
            <a:off x="9739835" y="1560512"/>
            <a:ext cx="1959442" cy="449716"/>
          </a:xfrm>
          <a:solidFill>
            <a:schemeClr val="bg2"/>
          </a:solidFill>
        </p:spPr>
        <p:txBody>
          <a:bodyPr lIns="108000" tIns="72000"/>
          <a:lstStyle>
            <a:lvl1pPr>
              <a:lnSpc>
                <a:spcPct val="100000"/>
              </a:lnSpc>
              <a:defRPr sz="1900" b="1">
                <a:solidFill>
                  <a:schemeClr val="bg1"/>
                </a:solidFill>
              </a:defRPr>
            </a:lvl1pPr>
          </a:lstStyle>
          <a:p>
            <a:pPr lvl="0"/>
            <a:r>
              <a:rPr lang="en-US"/>
              <a:t>Click to edit Master text styles</a:t>
            </a:r>
          </a:p>
        </p:txBody>
      </p:sp>
      <p:sp>
        <p:nvSpPr>
          <p:cNvPr id="18" name="Text Placeholder 7">
            <a:extLst>
              <a:ext uri="{FF2B5EF4-FFF2-40B4-BE49-F238E27FC236}">
                <a16:creationId xmlns:a16="http://schemas.microsoft.com/office/drawing/2014/main" id="{92E63DF9-885B-D64B-ACB7-62E850A3FCE1}"/>
              </a:ext>
            </a:extLst>
          </p:cNvPr>
          <p:cNvSpPr>
            <a:spLocks noGrp="1"/>
          </p:cNvSpPr>
          <p:nvPr>
            <p:ph type="body" sz="quarter" idx="22"/>
          </p:nvPr>
        </p:nvSpPr>
        <p:spPr>
          <a:xfrm>
            <a:off x="1654850" y="4296229"/>
            <a:ext cx="1959442" cy="994229"/>
          </a:xfrm>
          <a:solidFill>
            <a:schemeClr val="bg1"/>
          </a:solidFill>
        </p:spPr>
        <p:txBody>
          <a:bodyPr lIns="144000" tIns="108000"/>
          <a:lstStyle>
            <a:lvl1pPr>
              <a:lnSpc>
                <a:spcPct val="103000"/>
              </a:lnSpc>
              <a:defRPr sz="1300" b="1"/>
            </a:lvl1pPr>
            <a:lvl2pPr marL="0" indent="0">
              <a:lnSpc>
                <a:spcPct val="103000"/>
              </a:lnSpc>
              <a:buNone/>
              <a:defRPr sz="13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19" name="Text Placeholder 5">
            <a:extLst>
              <a:ext uri="{FF2B5EF4-FFF2-40B4-BE49-F238E27FC236}">
                <a16:creationId xmlns:a16="http://schemas.microsoft.com/office/drawing/2014/main" id="{83F7272F-27DC-DE43-9173-61DE59ABBB3A}"/>
              </a:ext>
            </a:extLst>
          </p:cNvPr>
          <p:cNvSpPr>
            <a:spLocks noGrp="1"/>
          </p:cNvSpPr>
          <p:nvPr>
            <p:ph type="body" sz="quarter" idx="23"/>
          </p:nvPr>
        </p:nvSpPr>
        <p:spPr>
          <a:xfrm>
            <a:off x="1654850" y="3846513"/>
            <a:ext cx="1959442" cy="449716"/>
          </a:xfrm>
          <a:solidFill>
            <a:schemeClr val="bg2"/>
          </a:solidFill>
        </p:spPr>
        <p:txBody>
          <a:bodyPr lIns="108000" tIns="72000"/>
          <a:lstStyle>
            <a:lvl1pPr>
              <a:lnSpc>
                <a:spcPct val="100000"/>
              </a:lnSpc>
              <a:defRPr sz="1900" b="1">
                <a:solidFill>
                  <a:schemeClr val="bg1"/>
                </a:solidFill>
              </a:defRPr>
            </a:lvl1pPr>
          </a:lstStyle>
          <a:p>
            <a:pPr lvl="0"/>
            <a:r>
              <a:rPr lang="en-US"/>
              <a:t>Click to edit Master text styles</a:t>
            </a:r>
          </a:p>
        </p:txBody>
      </p:sp>
      <p:sp>
        <p:nvSpPr>
          <p:cNvPr id="20" name="Text Placeholder 7">
            <a:extLst>
              <a:ext uri="{FF2B5EF4-FFF2-40B4-BE49-F238E27FC236}">
                <a16:creationId xmlns:a16="http://schemas.microsoft.com/office/drawing/2014/main" id="{7507FA1D-565E-2F4B-A478-444767193750}"/>
              </a:ext>
            </a:extLst>
          </p:cNvPr>
          <p:cNvSpPr>
            <a:spLocks noGrp="1"/>
          </p:cNvSpPr>
          <p:nvPr>
            <p:ph type="body" sz="quarter" idx="24"/>
          </p:nvPr>
        </p:nvSpPr>
        <p:spPr>
          <a:xfrm>
            <a:off x="3970030" y="4296229"/>
            <a:ext cx="1959442" cy="994229"/>
          </a:xfrm>
          <a:solidFill>
            <a:schemeClr val="bg1"/>
          </a:solidFill>
        </p:spPr>
        <p:txBody>
          <a:bodyPr lIns="144000" tIns="108000"/>
          <a:lstStyle>
            <a:lvl1pPr>
              <a:lnSpc>
                <a:spcPct val="103000"/>
              </a:lnSpc>
              <a:defRPr sz="1300" b="1"/>
            </a:lvl1pPr>
            <a:lvl2pPr marL="0" indent="0">
              <a:lnSpc>
                <a:spcPct val="103000"/>
              </a:lnSpc>
              <a:buNone/>
              <a:defRPr sz="13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21" name="Text Placeholder 5">
            <a:extLst>
              <a:ext uri="{FF2B5EF4-FFF2-40B4-BE49-F238E27FC236}">
                <a16:creationId xmlns:a16="http://schemas.microsoft.com/office/drawing/2014/main" id="{2101DB8D-3339-6541-AAEF-DA66DED90095}"/>
              </a:ext>
            </a:extLst>
          </p:cNvPr>
          <p:cNvSpPr>
            <a:spLocks noGrp="1"/>
          </p:cNvSpPr>
          <p:nvPr>
            <p:ph type="body" sz="quarter" idx="25"/>
          </p:nvPr>
        </p:nvSpPr>
        <p:spPr>
          <a:xfrm>
            <a:off x="3970030" y="3846513"/>
            <a:ext cx="1959442" cy="449716"/>
          </a:xfrm>
          <a:solidFill>
            <a:schemeClr val="bg2"/>
          </a:solidFill>
        </p:spPr>
        <p:txBody>
          <a:bodyPr lIns="108000" tIns="72000"/>
          <a:lstStyle>
            <a:lvl1pPr>
              <a:lnSpc>
                <a:spcPct val="100000"/>
              </a:lnSpc>
              <a:defRPr sz="1900" b="1">
                <a:solidFill>
                  <a:schemeClr val="bg1"/>
                </a:solidFill>
              </a:defRPr>
            </a:lvl1pPr>
          </a:lstStyle>
          <a:p>
            <a:pPr lvl="0"/>
            <a:r>
              <a:rPr lang="en-US"/>
              <a:t>Click to edit Master text styles</a:t>
            </a:r>
          </a:p>
        </p:txBody>
      </p:sp>
      <p:sp>
        <p:nvSpPr>
          <p:cNvPr id="22" name="Text Placeholder 7">
            <a:extLst>
              <a:ext uri="{FF2B5EF4-FFF2-40B4-BE49-F238E27FC236}">
                <a16:creationId xmlns:a16="http://schemas.microsoft.com/office/drawing/2014/main" id="{DCC57882-4ADD-6C4C-91A4-D3F75AC4FDCF}"/>
              </a:ext>
            </a:extLst>
          </p:cNvPr>
          <p:cNvSpPr>
            <a:spLocks noGrp="1"/>
          </p:cNvSpPr>
          <p:nvPr>
            <p:ph type="body" sz="quarter" idx="26"/>
          </p:nvPr>
        </p:nvSpPr>
        <p:spPr>
          <a:xfrm>
            <a:off x="6285209" y="4296229"/>
            <a:ext cx="1959442" cy="994229"/>
          </a:xfrm>
          <a:solidFill>
            <a:schemeClr val="bg1"/>
          </a:solidFill>
        </p:spPr>
        <p:txBody>
          <a:bodyPr lIns="144000" tIns="108000"/>
          <a:lstStyle>
            <a:lvl1pPr>
              <a:lnSpc>
                <a:spcPct val="103000"/>
              </a:lnSpc>
              <a:defRPr sz="1300" b="1"/>
            </a:lvl1pPr>
            <a:lvl2pPr marL="0" indent="0">
              <a:lnSpc>
                <a:spcPct val="103000"/>
              </a:lnSpc>
              <a:buNone/>
              <a:defRPr sz="13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23" name="Text Placeholder 5">
            <a:extLst>
              <a:ext uri="{FF2B5EF4-FFF2-40B4-BE49-F238E27FC236}">
                <a16:creationId xmlns:a16="http://schemas.microsoft.com/office/drawing/2014/main" id="{03AE85E6-301A-B04C-B374-2B0965F2F145}"/>
              </a:ext>
            </a:extLst>
          </p:cNvPr>
          <p:cNvSpPr>
            <a:spLocks noGrp="1"/>
          </p:cNvSpPr>
          <p:nvPr>
            <p:ph type="body" sz="quarter" idx="27"/>
          </p:nvPr>
        </p:nvSpPr>
        <p:spPr>
          <a:xfrm>
            <a:off x="6285209" y="3846513"/>
            <a:ext cx="1959442" cy="449716"/>
          </a:xfrm>
          <a:solidFill>
            <a:schemeClr val="bg2"/>
          </a:solidFill>
        </p:spPr>
        <p:txBody>
          <a:bodyPr lIns="108000" tIns="72000"/>
          <a:lstStyle>
            <a:lvl1pPr>
              <a:lnSpc>
                <a:spcPct val="100000"/>
              </a:lnSpc>
              <a:defRPr sz="1900" b="1">
                <a:solidFill>
                  <a:schemeClr val="bg1"/>
                </a:solidFill>
              </a:defRPr>
            </a:lvl1pPr>
          </a:lstStyle>
          <a:p>
            <a:pPr lvl="0"/>
            <a:r>
              <a:rPr lang="en-US"/>
              <a:t>Click to edit Master text styles</a:t>
            </a:r>
          </a:p>
        </p:txBody>
      </p:sp>
      <p:sp>
        <p:nvSpPr>
          <p:cNvPr id="24" name="Text Placeholder 7">
            <a:extLst>
              <a:ext uri="{FF2B5EF4-FFF2-40B4-BE49-F238E27FC236}">
                <a16:creationId xmlns:a16="http://schemas.microsoft.com/office/drawing/2014/main" id="{43C6F5FE-6886-DF41-B5CA-EDBA56E85691}"/>
              </a:ext>
            </a:extLst>
          </p:cNvPr>
          <p:cNvSpPr>
            <a:spLocks noGrp="1"/>
          </p:cNvSpPr>
          <p:nvPr>
            <p:ph type="body" sz="quarter" idx="28"/>
          </p:nvPr>
        </p:nvSpPr>
        <p:spPr>
          <a:xfrm>
            <a:off x="8585873" y="4296229"/>
            <a:ext cx="1959442" cy="994229"/>
          </a:xfrm>
          <a:solidFill>
            <a:schemeClr val="bg1"/>
          </a:solidFill>
        </p:spPr>
        <p:txBody>
          <a:bodyPr lIns="144000" tIns="108000"/>
          <a:lstStyle>
            <a:lvl1pPr>
              <a:lnSpc>
                <a:spcPct val="103000"/>
              </a:lnSpc>
              <a:defRPr sz="1300" b="1"/>
            </a:lvl1pPr>
            <a:lvl2pPr marL="0" indent="0">
              <a:lnSpc>
                <a:spcPct val="103000"/>
              </a:lnSpc>
              <a:buNone/>
              <a:defRPr sz="13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25" name="Text Placeholder 5">
            <a:extLst>
              <a:ext uri="{FF2B5EF4-FFF2-40B4-BE49-F238E27FC236}">
                <a16:creationId xmlns:a16="http://schemas.microsoft.com/office/drawing/2014/main" id="{28026BFA-BC4F-F842-9A56-3395C638CFD6}"/>
              </a:ext>
            </a:extLst>
          </p:cNvPr>
          <p:cNvSpPr>
            <a:spLocks noGrp="1"/>
          </p:cNvSpPr>
          <p:nvPr>
            <p:ph type="body" sz="quarter" idx="29"/>
          </p:nvPr>
        </p:nvSpPr>
        <p:spPr>
          <a:xfrm>
            <a:off x="8585873" y="3846513"/>
            <a:ext cx="1959442" cy="449716"/>
          </a:xfrm>
          <a:solidFill>
            <a:schemeClr val="bg2"/>
          </a:solidFill>
        </p:spPr>
        <p:txBody>
          <a:bodyPr lIns="108000" tIns="72000"/>
          <a:lstStyle>
            <a:lvl1pPr>
              <a:lnSpc>
                <a:spcPct val="100000"/>
              </a:lnSpc>
              <a:defRPr sz="19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890651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tru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5D54-6D97-4344-B245-96585F4C8B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C8848-4706-4B48-8398-94B8B2CCB3E3}"/>
              </a:ext>
            </a:extLst>
          </p:cNvPr>
          <p:cNvSpPr>
            <a:spLocks noGrp="1"/>
          </p:cNvSpPr>
          <p:nvPr>
            <p:ph type="dt" sz="half" idx="10"/>
          </p:nvPr>
        </p:nvSpPr>
        <p:spPr>
          <a:xfrm>
            <a:off x="776710" y="6366049"/>
            <a:ext cx="2743200" cy="138500"/>
          </a:xfrm>
          <a:prstGeom prst="rect">
            <a:avLst/>
          </a:prstGeom>
        </p:spPr>
        <p:txBody>
          <a:bodyPr/>
          <a:lstStyle/>
          <a:p>
            <a:fld id="{A29151E2-CE8D-4C97-B126-B393962335FA}" type="datetime1">
              <a:rPr lang="en-US" smtClean="0"/>
              <a:t>3/12/2024</a:t>
            </a:fld>
            <a:endParaRPr lang="en-GB" dirty="0"/>
          </a:p>
        </p:txBody>
      </p:sp>
      <p:sp>
        <p:nvSpPr>
          <p:cNvPr id="4" name="Slide Number Placeholder 3">
            <a:extLst>
              <a:ext uri="{FF2B5EF4-FFF2-40B4-BE49-F238E27FC236}">
                <a16:creationId xmlns:a16="http://schemas.microsoft.com/office/drawing/2014/main" id="{BD5FC796-5CAA-B047-A876-C77D9240C78E}"/>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sp>
        <p:nvSpPr>
          <p:cNvPr id="8" name="Text Placeholder 7">
            <a:extLst>
              <a:ext uri="{FF2B5EF4-FFF2-40B4-BE49-F238E27FC236}">
                <a16:creationId xmlns:a16="http://schemas.microsoft.com/office/drawing/2014/main" id="{BAC6EE6A-1D06-8241-80C1-3B29566C1E18}"/>
              </a:ext>
            </a:extLst>
          </p:cNvPr>
          <p:cNvSpPr>
            <a:spLocks noGrp="1"/>
          </p:cNvSpPr>
          <p:nvPr>
            <p:ph type="body" sz="quarter" idx="13"/>
          </p:nvPr>
        </p:nvSpPr>
        <p:spPr>
          <a:xfrm>
            <a:off x="500922" y="1618343"/>
            <a:ext cx="3548859" cy="488622"/>
          </a:xfrm>
          <a:solidFill>
            <a:schemeClr val="bg1"/>
          </a:solidFill>
        </p:spPr>
        <p:txBody>
          <a:bodyPr lIns="216000" tIns="108000"/>
          <a:lstStyle>
            <a:lvl1pPr>
              <a:lnSpc>
                <a:spcPct val="97000"/>
              </a:lnSpc>
              <a:defRPr sz="1200" b="1"/>
            </a:lvl1pPr>
            <a:lvl2pPr marL="0" indent="0">
              <a:lnSpc>
                <a:spcPct val="97000"/>
              </a:lnSpc>
              <a:buNone/>
              <a:defRPr sz="12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26" name="Text Placeholder 7">
            <a:extLst>
              <a:ext uri="{FF2B5EF4-FFF2-40B4-BE49-F238E27FC236}">
                <a16:creationId xmlns:a16="http://schemas.microsoft.com/office/drawing/2014/main" id="{599DAD1A-30B3-5A44-8274-DF7AC3AC9919}"/>
              </a:ext>
            </a:extLst>
          </p:cNvPr>
          <p:cNvSpPr>
            <a:spLocks noGrp="1"/>
          </p:cNvSpPr>
          <p:nvPr>
            <p:ph type="body" sz="quarter" idx="14" hasCustomPrompt="1"/>
          </p:nvPr>
        </p:nvSpPr>
        <p:spPr>
          <a:xfrm>
            <a:off x="500922" y="1175658"/>
            <a:ext cx="3548859" cy="449943"/>
          </a:xfrm>
          <a:solidFill>
            <a:schemeClr val="bg2"/>
          </a:solidFill>
        </p:spPr>
        <p:txBody>
          <a:bodyPr lIns="216000" tIns="72000"/>
          <a:lstStyle>
            <a:lvl1pPr>
              <a:lnSpc>
                <a:spcPct val="97000"/>
              </a:lnSpc>
              <a:defRPr sz="1200" b="1">
                <a:solidFill>
                  <a:schemeClr val="bg1"/>
                </a:solidFill>
              </a:defRPr>
            </a:lvl1pPr>
            <a:lvl2pPr marL="0" indent="0">
              <a:lnSpc>
                <a:spcPct val="97000"/>
              </a:lnSpc>
              <a:buNone/>
              <a:defRPr sz="1200">
                <a:solidFill>
                  <a:schemeClr val="bg1"/>
                </a:solidFill>
              </a:defRPr>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err="1"/>
              <a:t>Nupla</a:t>
            </a:r>
            <a:r>
              <a:rPr lang="en-US"/>
              <a:t> Edit Master text styles</a:t>
            </a:r>
          </a:p>
          <a:p>
            <a:pPr lvl="1"/>
            <a:r>
              <a:rPr lang="en-US"/>
              <a:t>Second level</a:t>
            </a:r>
            <a:endParaRPr lang="en-GB"/>
          </a:p>
        </p:txBody>
      </p:sp>
      <p:sp>
        <p:nvSpPr>
          <p:cNvPr id="27" name="Text Placeholder 7">
            <a:extLst>
              <a:ext uri="{FF2B5EF4-FFF2-40B4-BE49-F238E27FC236}">
                <a16:creationId xmlns:a16="http://schemas.microsoft.com/office/drawing/2014/main" id="{F1D1ADBF-E539-0D47-8BF5-58327D8A38A9}"/>
              </a:ext>
            </a:extLst>
          </p:cNvPr>
          <p:cNvSpPr>
            <a:spLocks noGrp="1"/>
          </p:cNvSpPr>
          <p:nvPr>
            <p:ph type="body" sz="quarter" idx="15"/>
          </p:nvPr>
        </p:nvSpPr>
        <p:spPr>
          <a:xfrm>
            <a:off x="4332942" y="1618344"/>
            <a:ext cx="3548859" cy="1001485"/>
          </a:xfrm>
          <a:solidFill>
            <a:schemeClr val="bg1"/>
          </a:solidFill>
        </p:spPr>
        <p:txBody>
          <a:bodyPr lIns="216000" tIns="108000"/>
          <a:lstStyle>
            <a:lvl1pPr>
              <a:lnSpc>
                <a:spcPct val="97000"/>
              </a:lnSpc>
              <a:defRPr sz="1200" b="1"/>
            </a:lvl1pPr>
            <a:lvl2pPr marL="0" indent="0">
              <a:lnSpc>
                <a:spcPct val="97000"/>
              </a:lnSpc>
              <a:buNone/>
              <a:defRPr sz="12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28" name="Text Placeholder 7">
            <a:extLst>
              <a:ext uri="{FF2B5EF4-FFF2-40B4-BE49-F238E27FC236}">
                <a16:creationId xmlns:a16="http://schemas.microsoft.com/office/drawing/2014/main" id="{283CD484-CD17-DA41-A376-30161C7F2313}"/>
              </a:ext>
            </a:extLst>
          </p:cNvPr>
          <p:cNvSpPr>
            <a:spLocks noGrp="1"/>
          </p:cNvSpPr>
          <p:nvPr>
            <p:ph type="body" sz="quarter" idx="16" hasCustomPrompt="1"/>
          </p:nvPr>
        </p:nvSpPr>
        <p:spPr>
          <a:xfrm>
            <a:off x="4332942" y="1175658"/>
            <a:ext cx="3548859" cy="449943"/>
          </a:xfrm>
          <a:solidFill>
            <a:schemeClr val="bg2"/>
          </a:solidFill>
        </p:spPr>
        <p:txBody>
          <a:bodyPr lIns="216000" tIns="72000"/>
          <a:lstStyle>
            <a:lvl1pPr>
              <a:lnSpc>
                <a:spcPct val="97000"/>
              </a:lnSpc>
              <a:defRPr sz="1200" b="1">
                <a:solidFill>
                  <a:schemeClr val="bg1"/>
                </a:solidFill>
              </a:defRPr>
            </a:lvl1pPr>
            <a:lvl2pPr marL="0" indent="0">
              <a:lnSpc>
                <a:spcPct val="97000"/>
              </a:lnSpc>
              <a:buNone/>
              <a:defRPr sz="1200">
                <a:solidFill>
                  <a:schemeClr val="bg1"/>
                </a:solidFill>
              </a:defRPr>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err="1"/>
              <a:t>Nupla</a:t>
            </a:r>
            <a:r>
              <a:rPr lang="en-US"/>
              <a:t> Edit Master text styles</a:t>
            </a:r>
          </a:p>
          <a:p>
            <a:pPr lvl="1"/>
            <a:r>
              <a:rPr lang="en-US"/>
              <a:t>Second level</a:t>
            </a:r>
            <a:endParaRPr lang="en-GB"/>
          </a:p>
        </p:txBody>
      </p:sp>
      <p:sp>
        <p:nvSpPr>
          <p:cNvPr id="29" name="Text Placeholder 7">
            <a:extLst>
              <a:ext uri="{FF2B5EF4-FFF2-40B4-BE49-F238E27FC236}">
                <a16:creationId xmlns:a16="http://schemas.microsoft.com/office/drawing/2014/main" id="{D9521A0C-E982-5344-82D6-1EA310F57B5B}"/>
              </a:ext>
            </a:extLst>
          </p:cNvPr>
          <p:cNvSpPr>
            <a:spLocks noGrp="1"/>
          </p:cNvSpPr>
          <p:nvPr>
            <p:ph type="body" sz="quarter" idx="17"/>
          </p:nvPr>
        </p:nvSpPr>
        <p:spPr>
          <a:xfrm>
            <a:off x="8157706" y="1618344"/>
            <a:ext cx="3548859" cy="1001485"/>
          </a:xfrm>
          <a:solidFill>
            <a:schemeClr val="bg1"/>
          </a:solidFill>
        </p:spPr>
        <p:txBody>
          <a:bodyPr lIns="216000" tIns="108000"/>
          <a:lstStyle>
            <a:lvl1pPr>
              <a:lnSpc>
                <a:spcPct val="97000"/>
              </a:lnSpc>
              <a:defRPr sz="1200" b="1"/>
            </a:lvl1pPr>
            <a:lvl2pPr marL="0" indent="0">
              <a:lnSpc>
                <a:spcPct val="97000"/>
              </a:lnSpc>
              <a:buNone/>
              <a:defRPr sz="1200"/>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30" name="Text Placeholder 7">
            <a:extLst>
              <a:ext uri="{FF2B5EF4-FFF2-40B4-BE49-F238E27FC236}">
                <a16:creationId xmlns:a16="http://schemas.microsoft.com/office/drawing/2014/main" id="{538E07C9-8103-4D40-954C-89FFD1D38FCF}"/>
              </a:ext>
            </a:extLst>
          </p:cNvPr>
          <p:cNvSpPr>
            <a:spLocks noGrp="1"/>
          </p:cNvSpPr>
          <p:nvPr>
            <p:ph type="body" sz="quarter" idx="18" hasCustomPrompt="1"/>
          </p:nvPr>
        </p:nvSpPr>
        <p:spPr>
          <a:xfrm>
            <a:off x="8157706" y="1175658"/>
            <a:ext cx="3548859" cy="449943"/>
          </a:xfrm>
          <a:solidFill>
            <a:schemeClr val="bg2"/>
          </a:solidFill>
        </p:spPr>
        <p:txBody>
          <a:bodyPr lIns="216000" tIns="72000"/>
          <a:lstStyle>
            <a:lvl1pPr>
              <a:lnSpc>
                <a:spcPct val="97000"/>
              </a:lnSpc>
              <a:defRPr sz="1200" b="1">
                <a:solidFill>
                  <a:schemeClr val="bg1"/>
                </a:solidFill>
              </a:defRPr>
            </a:lvl1pPr>
            <a:lvl2pPr marL="0" indent="0">
              <a:lnSpc>
                <a:spcPct val="97000"/>
              </a:lnSpc>
              <a:buNone/>
              <a:defRPr sz="1200">
                <a:solidFill>
                  <a:schemeClr val="bg1"/>
                </a:solidFill>
              </a:defRPr>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err="1"/>
              <a:t>Nupla</a:t>
            </a:r>
            <a:r>
              <a:rPr lang="en-US"/>
              <a:t> Edit Master text styles</a:t>
            </a:r>
          </a:p>
          <a:p>
            <a:pPr lvl="1"/>
            <a:r>
              <a:rPr lang="en-US"/>
              <a:t>Second level</a:t>
            </a:r>
            <a:endParaRPr lang="en-GB"/>
          </a:p>
        </p:txBody>
      </p:sp>
      <p:sp>
        <p:nvSpPr>
          <p:cNvPr id="31" name="Text Placeholder 7">
            <a:extLst>
              <a:ext uri="{FF2B5EF4-FFF2-40B4-BE49-F238E27FC236}">
                <a16:creationId xmlns:a16="http://schemas.microsoft.com/office/drawing/2014/main" id="{5E9A8BE6-F8F9-7E43-9CDF-62211A0694CD}"/>
              </a:ext>
            </a:extLst>
          </p:cNvPr>
          <p:cNvSpPr>
            <a:spLocks noGrp="1"/>
          </p:cNvSpPr>
          <p:nvPr>
            <p:ph type="body" sz="quarter" idx="19"/>
          </p:nvPr>
        </p:nvSpPr>
        <p:spPr>
          <a:xfrm>
            <a:off x="5225484" y="3251201"/>
            <a:ext cx="1727312" cy="1386114"/>
          </a:xfrm>
          <a:solidFill>
            <a:schemeClr val="accent1"/>
          </a:solidFill>
        </p:spPr>
        <p:txBody>
          <a:bodyPr lIns="216000" tIns="108000"/>
          <a:lstStyle>
            <a:lvl1pPr>
              <a:lnSpc>
                <a:spcPct val="97000"/>
              </a:lnSpc>
              <a:defRPr sz="1200" b="1">
                <a:solidFill>
                  <a:schemeClr val="bg1"/>
                </a:solidFill>
              </a:defRPr>
            </a:lvl1pPr>
            <a:lvl2pPr marL="0" indent="0">
              <a:lnSpc>
                <a:spcPct val="97000"/>
              </a:lnSpc>
              <a:buNone/>
              <a:defRPr sz="1200">
                <a:solidFill>
                  <a:schemeClr val="bg1"/>
                </a:solidFill>
              </a:defRPr>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32" name="Text Placeholder 7">
            <a:extLst>
              <a:ext uri="{FF2B5EF4-FFF2-40B4-BE49-F238E27FC236}">
                <a16:creationId xmlns:a16="http://schemas.microsoft.com/office/drawing/2014/main" id="{9D1CE6B7-6F3B-7942-BF2A-8F681E456868}"/>
              </a:ext>
            </a:extLst>
          </p:cNvPr>
          <p:cNvSpPr>
            <a:spLocks noGrp="1"/>
          </p:cNvSpPr>
          <p:nvPr>
            <p:ph type="body" sz="quarter" idx="20"/>
          </p:nvPr>
        </p:nvSpPr>
        <p:spPr>
          <a:xfrm>
            <a:off x="529953" y="5239657"/>
            <a:ext cx="1632963" cy="573315"/>
          </a:xfrm>
          <a:solidFill>
            <a:schemeClr val="accent1"/>
          </a:solidFill>
        </p:spPr>
        <p:txBody>
          <a:bodyPr lIns="216000" tIns="108000"/>
          <a:lstStyle>
            <a:lvl1pPr>
              <a:lnSpc>
                <a:spcPct val="97000"/>
              </a:lnSpc>
              <a:defRPr sz="1200" b="1">
                <a:solidFill>
                  <a:schemeClr val="bg1"/>
                </a:solidFill>
              </a:defRPr>
            </a:lvl1pPr>
            <a:lvl2pPr marL="0" indent="0">
              <a:lnSpc>
                <a:spcPct val="97000"/>
              </a:lnSpc>
              <a:buNone/>
              <a:defRPr sz="1200">
                <a:solidFill>
                  <a:schemeClr val="bg1"/>
                </a:solidFill>
              </a:defRPr>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33" name="Text Placeholder 7">
            <a:extLst>
              <a:ext uri="{FF2B5EF4-FFF2-40B4-BE49-F238E27FC236}">
                <a16:creationId xmlns:a16="http://schemas.microsoft.com/office/drawing/2014/main" id="{F3253E73-425B-8A41-86BA-3D055950C21B}"/>
              </a:ext>
            </a:extLst>
          </p:cNvPr>
          <p:cNvSpPr>
            <a:spLocks noGrp="1"/>
          </p:cNvSpPr>
          <p:nvPr>
            <p:ph type="body" sz="quarter" idx="21"/>
          </p:nvPr>
        </p:nvSpPr>
        <p:spPr>
          <a:xfrm>
            <a:off x="2431448" y="5239657"/>
            <a:ext cx="1632963" cy="573315"/>
          </a:xfrm>
          <a:solidFill>
            <a:schemeClr val="accent1"/>
          </a:solidFill>
        </p:spPr>
        <p:txBody>
          <a:bodyPr lIns="216000" tIns="108000"/>
          <a:lstStyle>
            <a:lvl1pPr>
              <a:lnSpc>
                <a:spcPct val="97000"/>
              </a:lnSpc>
              <a:defRPr sz="1200" b="1">
                <a:solidFill>
                  <a:schemeClr val="bg1"/>
                </a:solidFill>
              </a:defRPr>
            </a:lvl1pPr>
            <a:lvl2pPr marL="0" indent="0">
              <a:lnSpc>
                <a:spcPct val="97000"/>
              </a:lnSpc>
              <a:buNone/>
              <a:defRPr sz="1200">
                <a:solidFill>
                  <a:schemeClr val="bg1"/>
                </a:solidFill>
              </a:defRPr>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34" name="Text Placeholder 7">
            <a:extLst>
              <a:ext uri="{FF2B5EF4-FFF2-40B4-BE49-F238E27FC236}">
                <a16:creationId xmlns:a16="http://schemas.microsoft.com/office/drawing/2014/main" id="{CB2B50B8-29F8-2943-A087-0D89D212436F}"/>
              </a:ext>
            </a:extLst>
          </p:cNvPr>
          <p:cNvSpPr>
            <a:spLocks noGrp="1"/>
          </p:cNvSpPr>
          <p:nvPr>
            <p:ph type="body" sz="quarter" idx="22"/>
          </p:nvPr>
        </p:nvSpPr>
        <p:spPr>
          <a:xfrm>
            <a:off x="4347458" y="5239657"/>
            <a:ext cx="1632963" cy="573315"/>
          </a:xfrm>
          <a:solidFill>
            <a:schemeClr val="accent1"/>
          </a:solidFill>
        </p:spPr>
        <p:txBody>
          <a:bodyPr lIns="216000" tIns="108000"/>
          <a:lstStyle>
            <a:lvl1pPr>
              <a:lnSpc>
                <a:spcPct val="97000"/>
              </a:lnSpc>
              <a:defRPr sz="1200" b="1">
                <a:solidFill>
                  <a:schemeClr val="bg1"/>
                </a:solidFill>
              </a:defRPr>
            </a:lvl1pPr>
            <a:lvl2pPr marL="0" indent="0">
              <a:lnSpc>
                <a:spcPct val="97000"/>
              </a:lnSpc>
              <a:buNone/>
              <a:defRPr sz="1200">
                <a:solidFill>
                  <a:schemeClr val="bg1"/>
                </a:solidFill>
              </a:defRPr>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35" name="Text Placeholder 7">
            <a:extLst>
              <a:ext uri="{FF2B5EF4-FFF2-40B4-BE49-F238E27FC236}">
                <a16:creationId xmlns:a16="http://schemas.microsoft.com/office/drawing/2014/main" id="{D1FF01E6-3106-AF4A-9DCC-1C25F0B17EF5}"/>
              </a:ext>
            </a:extLst>
          </p:cNvPr>
          <p:cNvSpPr>
            <a:spLocks noGrp="1"/>
          </p:cNvSpPr>
          <p:nvPr>
            <p:ph type="body" sz="quarter" idx="23"/>
          </p:nvPr>
        </p:nvSpPr>
        <p:spPr>
          <a:xfrm>
            <a:off x="6263468" y="5239657"/>
            <a:ext cx="1632963" cy="573315"/>
          </a:xfrm>
          <a:solidFill>
            <a:schemeClr val="accent1"/>
          </a:solidFill>
        </p:spPr>
        <p:txBody>
          <a:bodyPr lIns="216000" tIns="108000"/>
          <a:lstStyle>
            <a:lvl1pPr>
              <a:lnSpc>
                <a:spcPct val="97000"/>
              </a:lnSpc>
              <a:defRPr sz="1200" b="1">
                <a:solidFill>
                  <a:schemeClr val="bg1"/>
                </a:solidFill>
              </a:defRPr>
            </a:lvl1pPr>
            <a:lvl2pPr marL="0" indent="0">
              <a:lnSpc>
                <a:spcPct val="97000"/>
              </a:lnSpc>
              <a:buNone/>
              <a:defRPr sz="1200">
                <a:solidFill>
                  <a:schemeClr val="bg1"/>
                </a:solidFill>
              </a:defRPr>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36" name="Text Placeholder 7">
            <a:extLst>
              <a:ext uri="{FF2B5EF4-FFF2-40B4-BE49-F238E27FC236}">
                <a16:creationId xmlns:a16="http://schemas.microsoft.com/office/drawing/2014/main" id="{58752981-10E4-D047-B0A6-9DC0D555D695}"/>
              </a:ext>
            </a:extLst>
          </p:cNvPr>
          <p:cNvSpPr>
            <a:spLocks noGrp="1"/>
          </p:cNvSpPr>
          <p:nvPr>
            <p:ph type="body" sz="quarter" idx="24"/>
          </p:nvPr>
        </p:nvSpPr>
        <p:spPr>
          <a:xfrm>
            <a:off x="8157706" y="5239657"/>
            <a:ext cx="1632963" cy="573315"/>
          </a:xfrm>
          <a:solidFill>
            <a:schemeClr val="accent1"/>
          </a:solidFill>
        </p:spPr>
        <p:txBody>
          <a:bodyPr lIns="216000" tIns="108000"/>
          <a:lstStyle>
            <a:lvl1pPr>
              <a:lnSpc>
                <a:spcPct val="97000"/>
              </a:lnSpc>
              <a:defRPr sz="1200" b="1">
                <a:solidFill>
                  <a:schemeClr val="bg1"/>
                </a:solidFill>
              </a:defRPr>
            </a:lvl1pPr>
            <a:lvl2pPr marL="0" indent="0">
              <a:lnSpc>
                <a:spcPct val="97000"/>
              </a:lnSpc>
              <a:buNone/>
              <a:defRPr sz="1200">
                <a:solidFill>
                  <a:schemeClr val="bg1"/>
                </a:solidFill>
              </a:defRPr>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
        <p:nvSpPr>
          <p:cNvPr id="37" name="Text Placeholder 7">
            <a:extLst>
              <a:ext uri="{FF2B5EF4-FFF2-40B4-BE49-F238E27FC236}">
                <a16:creationId xmlns:a16="http://schemas.microsoft.com/office/drawing/2014/main" id="{1E7C5D7C-EB4E-E54B-8715-EF154E2CB464}"/>
              </a:ext>
            </a:extLst>
          </p:cNvPr>
          <p:cNvSpPr>
            <a:spLocks noGrp="1"/>
          </p:cNvSpPr>
          <p:nvPr>
            <p:ph type="body" sz="quarter" idx="25"/>
          </p:nvPr>
        </p:nvSpPr>
        <p:spPr>
          <a:xfrm>
            <a:off x="10059054" y="5239657"/>
            <a:ext cx="1632963" cy="573315"/>
          </a:xfrm>
          <a:solidFill>
            <a:schemeClr val="accent1"/>
          </a:solidFill>
        </p:spPr>
        <p:txBody>
          <a:bodyPr lIns="216000" tIns="108000"/>
          <a:lstStyle>
            <a:lvl1pPr>
              <a:lnSpc>
                <a:spcPct val="97000"/>
              </a:lnSpc>
              <a:defRPr sz="1200" b="1">
                <a:solidFill>
                  <a:schemeClr val="bg1"/>
                </a:solidFill>
              </a:defRPr>
            </a:lvl1pPr>
            <a:lvl2pPr marL="0" indent="0">
              <a:lnSpc>
                <a:spcPct val="97000"/>
              </a:lnSpc>
              <a:buNone/>
              <a:defRPr sz="1200">
                <a:solidFill>
                  <a:schemeClr val="bg1"/>
                </a:solidFill>
              </a:defRPr>
            </a:lvl2pPr>
            <a:lvl3pPr marL="0" indent="0">
              <a:lnSpc>
                <a:spcPct val="103000"/>
              </a:lnSpc>
              <a:buNone/>
              <a:tabLst/>
              <a:defRPr sz="1300"/>
            </a:lvl3pPr>
            <a:lvl4pPr marL="0" indent="0">
              <a:lnSpc>
                <a:spcPct val="103000"/>
              </a:lnSpc>
              <a:buNone/>
              <a:tabLst/>
              <a:defRPr sz="1300"/>
            </a:lvl4pPr>
            <a:lvl5pPr marL="0" indent="0">
              <a:lnSpc>
                <a:spcPct val="103000"/>
              </a:lnSpc>
              <a:buFont typeface="Arial" panose="020B0604020202020204" pitchFamily="34" charset="0"/>
              <a:buNone/>
              <a:tabLst/>
              <a:defRPr sz="1300" b="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2811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68680"/>
            <a:ext cx="9144000" cy="2387600"/>
          </a:xfrm>
          <a:prstGeom prst="rect">
            <a:avLst/>
          </a:prstGeom>
        </p:spPr>
        <p:txBody>
          <a:bodyPr anchor="b">
            <a:normAutofit/>
          </a:bodyPr>
          <a:lstStyle>
            <a:lvl1pPr algn="ctr">
              <a:defRPr sz="480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1986188203"/>
      </p:ext>
    </p:extLst>
  </p:cSld>
  <p:clrMapOvr>
    <a:masterClrMapping/>
  </p:clrMapOvr>
  <p:extLst>
    <p:ext uri="{DCECCB84-F9BA-43D5-87BE-67443E8EF086}">
      <p15:sldGuideLst xmlns:p15="http://schemas.microsoft.com/office/powerpoint/2012/main">
        <p15:guide id="1" pos="960" userDrawn="1">
          <p15:clr>
            <a:srgbClr val="FBAE40"/>
          </p15:clr>
        </p15:guide>
        <p15:guide id="2" pos="672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i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5D54-6D97-4344-B245-96585F4C8B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C8848-4706-4B48-8398-94B8B2CCB3E3}"/>
              </a:ext>
            </a:extLst>
          </p:cNvPr>
          <p:cNvSpPr>
            <a:spLocks noGrp="1"/>
          </p:cNvSpPr>
          <p:nvPr>
            <p:ph type="dt" sz="half" idx="10"/>
          </p:nvPr>
        </p:nvSpPr>
        <p:spPr>
          <a:xfrm>
            <a:off x="776710" y="6366049"/>
            <a:ext cx="2743200" cy="138500"/>
          </a:xfrm>
          <a:prstGeom prst="rect">
            <a:avLst/>
          </a:prstGeom>
        </p:spPr>
        <p:txBody>
          <a:bodyPr/>
          <a:lstStyle/>
          <a:p>
            <a:fld id="{69EF1344-DFC8-4076-A59D-AAC8EB50C855}" type="datetime1">
              <a:rPr lang="en-US" smtClean="0"/>
              <a:t>3/12/2024</a:t>
            </a:fld>
            <a:endParaRPr lang="en-GB" dirty="0"/>
          </a:p>
        </p:txBody>
      </p:sp>
      <p:sp>
        <p:nvSpPr>
          <p:cNvPr id="4" name="Slide Number Placeholder 3">
            <a:extLst>
              <a:ext uri="{FF2B5EF4-FFF2-40B4-BE49-F238E27FC236}">
                <a16:creationId xmlns:a16="http://schemas.microsoft.com/office/drawing/2014/main" id="{BD5FC796-5CAA-B047-A876-C77D9240C78E}"/>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sp>
        <p:nvSpPr>
          <p:cNvPr id="6" name="Picture Placeholder 5">
            <a:extLst>
              <a:ext uri="{FF2B5EF4-FFF2-40B4-BE49-F238E27FC236}">
                <a16:creationId xmlns:a16="http://schemas.microsoft.com/office/drawing/2014/main" id="{A239F4AE-E7A8-D248-95E5-60D458335A73}"/>
              </a:ext>
            </a:extLst>
          </p:cNvPr>
          <p:cNvSpPr>
            <a:spLocks noGrp="1"/>
          </p:cNvSpPr>
          <p:nvPr>
            <p:ph type="pic" sz="quarter" idx="12" hasCustomPrompt="1"/>
          </p:nvPr>
        </p:nvSpPr>
        <p:spPr>
          <a:xfrm>
            <a:off x="508033" y="1168740"/>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7" name="Picture Placeholder 5">
            <a:extLst>
              <a:ext uri="{FF2B5EF4-FFF2-40B4-BE49-F238E27FC236}">
                <a16:creationId xmlns:a16="http://schemas.microsoft.com/office/drawing/2014/main" id="{678D9DA4-E2C6-D640-95F8-034E86269BF9}"/>
              </a:ext>
            </a:extLst>
          </p:cNvPr>
          <p:cNvSpPr>
            <a:spLocks noGrp="1"/>
          </p:cNvSpPr>
          <p:nvPr>
            <p:ph type="pic" sz="quarter" idx="13" hasCustomPrompt="1"/>
          </p:nvPr>
        </p:nvSpPr>
        <p:spPr>
          <a:xfrm>
            <a:off x="2808698" y="1168740"/>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8" name="Picture Placeholder 5">
            <a:extLst>
              <a:ext uri="{FF2B5EF4-FFF2-40B4-BE49-F238E27FC236}">
                <a16:creationId xmlns:a16="http://schemas.microsoft.com/office/drawing/2014/main" id="{6DE3CFA1-C3F3-5447-BB79-6B82E1C62120}"/>
              </a:ext>
            </a:extLst>
          </p:cNvPr>
          <p:cNvSpPr>
            <a:spLocks noGrp="1"/>
          </p:cNvSpPr>
          <p:nvPr>
            <p:ph type="pic" sz="quarter" idx="14" hasCustomPrompt="1"/>
          </p:nvPr>
        </p:nvSpPr>
        <p:spPr>
          <a:xfrm>
            <a:off x="5109362" y="1168740"/>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9" name="Picture Placeholder 5">
            <a:extLst>
              <a:ext uri="{FF2B5EF4-FFF2-40B4-BE49-F238E27FC236}">
                <a16:creationId xmlns:a16="http://schemas.microsoft.com/office/drawing/2014/main" id="{3F8D5A1C-BE43-4740-A2BB-0B013E0D0818}"/>
              </a:ext>
            </a:extLst>
          </p:cNvPr>
          <p:cNvSpPr>
            <a:spLocks noGrp="1"/>
          </p:cNvSpPr>
          <p:nvPr>
            <p:ph type="pic" sz="quarter" idx="15" hasCustomPrompt="1"/>
          </p:nvPr>
        </p:nvSpPr>
        <p:spPr>
          <a:xfrm>
            <a:off x="7410026" y="1168740"/>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10" name="Picture Placeholder 5">
            <a:extLst>
              <a:ext uri="{FF2B5EF4-FFF2-40B4-BE49-F238E27FC236}">
                <a16:creationId xmlns:a16="http://schemas.microsoft.com/office/drawing/2014/main" id="{CF75BA52-313D-2B4D-8E41-016DC4E31C1B}"/>
              </a:ext>
            </a:extLst>
          </p:cNvPr>
          <p:cNvSpPr>
            <a:spLocks noGrp="1"/>
          </p:cNvSpPr>
          <p:nvPr>
            <p:ph type="pic" sz="quarter" idx="16" hasCustomPrompt="1"/>
          </p:nvPr>
        </p:nvSpPr>
        <p:spPr>
          <a:xfrm>
            <a:off x="9710690" y="1168740"/>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11" name="Picture Placeholder 5">
            <a:extLst>
              <a:ext uri="{FF2B5EF4-FFF2-40B4-BE49-F238E27FC236}">
                <a16:creationId xmlns:a16="http://schemas.microsoft.com/office/drawing/2014/main" id="{7B63AFF2-476F-7345-9D37-705FA9355E3A}"/>
              </a:ext>
            </a:extLst>
          </p:cNvPr>
          <p:cNvSpPr>
            <a:spLocks noGrp="1"/>
          </p:cNvSpPr>
          <p:nvPr>
            <p:ph type="pic" sz="quarter" idx="17" hasCustomPrompt="1"/>
          </p:nvPr>
        </p:nvSpPr>
        <p:spPr>
          <a:xfrm>
            <a:off x="508033" y="2383102"/>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12" name="Picture Placeholder 5">
            <a:extLst>
              <a:ext uri="{FF2B5EF4-FFF2-40B4-BE49-F238E27FC236}">
                <a16:creationId xmlns:a16="http://schemas.microsoft.com/office/drawing/2014/main" id="{C2F01887-FC86-F147-874E-4B5CD1D457E7}"/>
              </a:ext>
            </a:extLst>
          </p:cNvPr>
          <p:cNvSpPr>
            <a:spLocks noGrp="1"/>
          </p:cNvSpPr>
          <p:nvPr>
            <p:ph type="pic" sz="quarter" idx="18" hasCustomPrompt="1"/>
          </p:nvPr>
        </p:nvSpPr>
        <p:spPr>
          <a:xfrm>
            <a:off x="2808698" y="2383102"/>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13" name="Picture Placeholder 5">
            <a:extLst>
              <a:ext uri="{FF2B5EF4-FFF2-40B4-BE49-F238E27FC236}">
                <a16:creationId xmlns:a16="http://schemas.microsoft.com/office/drawing/2014/main" id="{A9910CEB-F7CC-6449-B408-660F2DD4038C}"/>
              </a:ext>
            </a:extLst>
          </p:cNvPr>
          <p:cNvSpPr>
            <a:spLocks noGrp="1"/>
          </p:cNvSpPr>
          <p:nvPr>
            <p:ph type="pic" sz="quarter" idx="19" hasCustomPrompt="1"/>
          </p:nvPr>
        </p:nvSpPr>
        <p:spPr>
          <a:xfrm>
            <a:off x="5109362" y="2383102"/>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14" name="Picture Placeholder 5">
            <a:extLst>
              <a:ext uri="{FF2B5EF4-FFF2-40B4-BE49-F238E27FC236}">
                <a16:creationId xmlns:a16="http://schemas.microsoft.com/office/drawing/2014/main" id="{A33246F2-2B1B-F44C-8A04-20CCCCC14F67}"/>
              </a:ext>
            </a:extLst>
          </p:cNvPr>
          <p:cNvSpPr>
            <a:spLocks noGrp="1"/>
          </p:cNvSpPr>
          <p:nvPr>
            <p:ph type="pic" sz="quarter" idx="20" hasCustomPrompt="1"/>
          </p:nvPr>
        </p:nvSpPr>
        <p:spPr>
          <a:xfrm>
            <a:off x="7410026" y="2383102"/>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15" name="Picture Placeholder 5">
            <a:extLst>
              <a:ext uri="{FF2B5EF4-FFF2-40B4-BE49-F238E27FC236}">
                <a16:creationId xmlns:a16="http://schemas.microsoft.com/office/drawing/2014/main" id="{A0A81B60-7FFB-9547-8329-942FCF489BFB}"/>
              </a:ext>
            </a:extLst>
          </p:cNvPr>
          <p:cNvSpPr>
            <a:spLocks noGrp="1"/>
          </p:cNvSpPr>
          <p:nvPr>
            <p:ph type="pic" sz="quarter" idx="21" hasCustomPrompt="1"/>
          </p:nvPr>
        </p:nvSpPr>
        <p:spPr>
          <a:xfrm>
            <a:off x="9710690" y="2383102"/>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16" name="Picture Placeholder 5">
            <a:extLst>
              <a:ext uri="{FF2B5EF4-FFF2-40B4-BE49-F238E27FC236}">
                <a16:creationId xmlns:a16="http://schemas.microsoft.com/office/drawing/2014/main" id="{4AD0B2F9-2908-3F45-B1B5-63E62BE89F38}"/>
              </a:ext>
            </a:extLst>
          </p:cNvPr>
          <p:cNvSpPr>
            <a:spLocks noGrp="1"/>
          </p:cNvSpPr>
          <p:nvPr>
            <p:ph type="pic" sz="quarter" idx="22" hasCustomPrompt="1"/>
          </p:nvPr>
        </p:nvSpPr>
        <p:spPr>
          <a:xfrm>
            <a:off x="508033" y="3597464"/>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17" name="Picture Placeholder 5">
            <a:extLst>
              <a:ext uri="{FF2B5EF4-FFF2-40B4-BE49-F238E27FC236}">
                <a16:creationId xmlns:a16="http://schemas.microsoft.com/office/drawing/2014/main" id="{AC5103B5-DD59-3148-BF07-7C5AFAFAA82C}"/>
              </a:ext>
            </a:extLst>
          </p:cNvPr>
          <p:cNvSpPr>
            <a:spLocks noGrp="1"/>
          </p:cNvSpPr>
          <p:nvPr>
            <p:ph type="pic" sz="quarter" idx="23" hasCustomPrompt="1"/>
          </p:nvPr>
        </p:nvSpPr>
        <p:spPr>
          <a:xfrm>
            <a:off x="2808698" y="3597464"/>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18" name="Picture Placeholder 5">
            <a:extLst>
              <a:ext uri="{FF2B5EF4-FFF2-40B4-BE49-F238E27FC236}">
                <a16:creationId xmlns:a16="http://schemas.microsoft.com/office/drawing/2014/main" id="{23FA722D-AC65-C948-BF5A-EEB40AD1CA46}"/>
              </a:ext>
            </a:extLst>
          </p:cNvPr>
          <p:cNvSpPr>
            <a:spLocks noGrp="1"/>
          </p:cNvSpPr>
          <p:nvPr>
            <p:ph type="pic" sz="quarter" idx="24" hasCustomPrompt="1"/>
          </p:nvPr>
        </p:nvSpPr>
        <p:spPr>
          <a:xfrm>
            <a:off x="5109362" y="3597464"/>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19" name="Picture Placeholder 5">
            <a:extLst>
              <a:ext uri="{FF2B5EF4-FFF2-40B4-BE49-F238E27FC236}">
                <a16:creationId xmlns:a16="http://schemas.microsoft.com/office/drawing/2014/main" id="{13D7D03B-8B68-4D43-8D36-C219837FDD7F}"/>
              </a:ext>
            </a:extLst>
          </p:cNvPr>
          <p:cNvSpPr>
            <a:spLocks noGrp="1"/>
          </p:cNvSpPr>
          <p:nvPr>
            <p:ph type="pic" sz="quarter" idx="25" hasCustomPrompt="1"/>
          </p:nvPr>
        </p:nvSpPr>
        <p:spPr>
          <a:xfrm>
            <a:off x="7410026" y="3597464"/>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20" name="Picture Placeholder 5">
            <a:extLst>
              <a:ext uri="{FF2B5EF4-FFF2-40B4-BE49-F238E27FC236}">
                <a16:creationId xmlns:a16="http://schemas.microsoft.com/office/drawing/2014/main" id="{59446256-E831-4940-A475-C059D8822D79}"/>
              </a:ext>
            </a:extLst>
          </p:cNvPr>
          <p:cNvSpPr>
            <a:spLocks noGrp="1"/>
          </p:cNvSpPr>
          <p:nvPr>
            <p:ph type="pic" sz="quarter" idx="26" hasCustomPrompt="1"/>
          </p:nvPr>
        </p:nvSpPr>
        <p:spPr>
          <a:xfrm>
            <a:off x="9710690" y="3597464"/>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21" name="Picture Placeholder 5">
            <a:extLst>
              <a:ext uri="{FF2B5EF4-FFF2-40B4-BE49-F238E27FC236}">
                <a16:creationId xmlns:a16="http://schemas.microsoft.com/office/drawing/2014/main" id="{B60E855A-07F1-F14E-9D37-D69F4F18764B}"/>
              </a:ext>
            </a:extLst>
          </p:cNvPr>
          <p:cNvSpPr>
            <a:spLocks noGrp="1"/>
          </p:cNvSpPr>
          <p:nvPr>
            <p:ph type="pic" sz="quarter" idx="27" hasCustomPrompt="1"/>
          </p:nvPr>
        </p:nvSpPr>
        <p:spPr>
          <a:xfrm>
            <a:off x="508033" y="4811826"/>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22" name="Picture Placeholder 5">
            <a:extLst>
              <a:ext uri="{FF2B5EF4-FFF2-40B4-BE49-F238E27FC236}">
                <a16:creationId xmlns:a16="http://schemas.microsoft.com/office/drawing/2014/main" id="{026487AA-DDA8-2246-BF87-1BCC70CF9F4F}"/>
              </a:ext>
            </a:extLst>
          </p:cNvPr>
          <p:cNvSpPr>
            <a:spLocks noGrp="1"/>
          </p:cNvSpPr>
          <p:nvPr>
            <p:ph type="pic" sz="quarter" idx="28" hasCustomPrompt="1"/>
          </p:nvPr>
        </p:nvSpPr>
        <p:spPr>
          <a:xfrm>
            <a:off x="2808698" y="4811826"/>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23" name="Picture Placeholder 5">
            <a:extLst>
              <a:ext uri="{FF2B5EF4-FFF2-40B4-BE49-F238E27FC236}">
                <a16:creationId xmlns:a16="http://schemas.microsoft.com/office/drawing/2014/main" id="{346F7F2C-8CF9-ED4A-ADA6-2C11439CA532}"/>
              </a:ext>
            </a:extLst>
          </p:cNvPr>
          <p:cNvSpPr>
            <a:spLocks noGrp="1"/>
          </p:cNvSpPr>
          <p:nvPr>
            <p:ph type="pic" sz="quarter" idx="29" hasCustomPrompt="1"/>
          </p:nvPr>
        </p:nvSpPr>
        <p:spPr>
          <a:xfrm>
            <a:off x="5109362" y="4811826"/>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24" name="Picture Placeholder 5">
            <a:extLst>
              <a:ext uri="{FF2B5EF4-FFF2-40B4-BE49-F238E27FC236}">
                <a16:creationId xmlns:a16="http://schemas.microsoft.com/office/drawing/2014/main" id="{34A70FD5-1152-A944-852B-88AEBDCCFFCB}"/>
              </a:ext>
            </a:extLst>
          </p:cNvPr>
          <p:cNvSpPr>
            <a:spLocks noGrp="1"/>
          </p:cNvSpPr>
          <p:nvPr>
            <p:ph type="pic" sz="quarter" idx="30" hasCustomPrompt="1"/>
          </p:nvPr>
        </p:nvSpPr>
        <p:spPr>
          <a:xfrm>
            <a:off x="7410026" y="4811826"/>
            <a:ext cx="1988587" cy="1008403"/>
          </a:xfrm>
          <a:solidFill>
            <a:srgbClr val="F7F9FA"/>
          </a:solidFill>
        </p:spPr>
        <p:txBody>
          <a:bodyPr anchor="ctr"/>
          <a:lstStyle>
            <a:lvl1pPr algn="ctr">
              <a:defRPr sz="1323">
                <a:solidFill>
                  <a:srgbClr val="B4B6B8"/>
                </a:solidFill>
              </a:defRPr>
            </a:lvl1pPr>
          </a:lstStyle>
          <a:p>
            <a:r>
              <a:rPr lang="en-GB" dirty="0"/>
              <a:t>Logo here</a:t>
            </a:r>
          </a:p>
        </p:txBody>
      </p:sp>
      <p:sp>
        <p:nvSpPr>
          <p:cNvPr id="25" name="Picture Placeholder 5">
            <a:extLst>
              <a:ext uri="{FF2B5EF4-FFF2-40B4-BE49-F238E27FC236}">
                <a16:creationId xmlns:a16="http://schemas.microsoft.com/office/drawing/2014/main" id="{058EE76E-2C44-0B4C-8FC6-2F3C43F5C46A}"/>
              </a:ext>
            </a:extLst>
          </p:cNvPr>
          <p:cNvSpPr>
            <a:spLocks noGrp="1"/>
          </p:cNvSpPr>
          <p:nvPr>
            <p:ph type="pic" sz="quarter" idx="31" hasCustomPrompt="1"/>
          </p:nvPr>
        </p:nvSpPr>
        <p:spPr>
          <a:xfrm>
            <a:off x="9710690" y="4811826"/>
            <a:ext cx="1988587" cy="1008403"/>
          </a:xfrm>
          <a:solidFill>
            <a:srgbClr val="F7F9FA"/>
          </a:solidFill>
        </p:spPr>
        <p:txBody>
          <a:bodyPr anchor="ctr"/>
          <a:lstStyle>
            <a:lvl1pPr algn="ctr">
              <a:defRPr sz="1323">
                <a:solidFill>
                  <a:srgbClr val="B4B6B8"/>
                </a:solidFill>
              </a:defRPr>
            </a:lvl1pPr>
          </a:lstStyle>
          <a:p>
            <a:r>
              <a:rPr lang="en-GB" dirty="0"/>
              <a:t>Logo here</a:t>
            </a:r>
          </a:p>
        </p:txBody>
      </p:sp>
    </p:spTree>
    <p:extLst>
      <p:ext uri="{BB962C8B-B14F-4D97-AF65-F5344CB8AC3E}">
        <p14:creationId xmlns:p14="http://schemas.microsoft.com/office/powerpoint/2010/main" val="2702681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5D54-6D97-4344-B245-96585F4C8B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C8848-4706-4B48-8398-94B8B2CCB3E3}"/>
              </a:ext>
            </a:extLst>
          </p:cNvPr>
          <p:cNvSpPr>
            <a:spLocks noGrp="1"/>
          </p:cNvSpPr>
          <p:nvPr>
            <p:ph type="dt" sz="half" idx="10"/>
          </p:nvPr>
        </p:nvSpPr>
        <p:spPr>
          <a:xfrm>
            <a:off x="776710" y="6366049"/>
            <a:ext cx="2743200" cy="138500"/>
          </a:xfrm>
          <a:prstGeom prst="rect">
            <a:avLst/>
          </a:prstGeom>
        </p:spPr>
        <p:txBody>
          <a:bodyPr/>
          <a:lstStyle/>
          <a:p>
            <a:fld id="{FEC5FE32-F7F0-431C-9D60-04F085F8A549}" type="datetime1">
              <a:rPr lang="en-US" smtClean="0"/>
              <a:t>3/12/2024</a:t>
            </a:fld>
            <a:endParaRPr lang="en-GB" dirty="0"/>
          </a:p>
        </p:txBody>
      </p:sp>
      <p:sp>
        <p:nvSpPr>
          <p:cNvPr id="4" name="Slide Number Placeholder 3">
            <a:extLst>
              <a:ext uri="{FF2B5EF4-FFF2-40B4-BE49-F238E27FC236}">
                <a16:creationId xmlns:a16="http://schemas.microsoft.com/office/drawing/2014/main" id="{BD5FC796-5CAA-B047-A876-C77D9240C78E}"/>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sp>
        <p:nvSpPr>
          <p:cNvPr id="5" name="Subtitle 2">
            <a:extLst>
              <a:ext uri="{FF2B5EF4-FFF2-40B4-BE49-F238E27FC236}">
                <a16:creationId xmlns:a16="http://schemas.microsoft.com/office/drawing/2014/main" id="{50807506-9CDC-9344-9FF2-04FDA114E654}"/>
              </a:ext>
            </a:extLst>
          </p:cNvPr>
          <p:cNvSpPr>
            <a:spLocks noGrp="1"/>
          </p:cNvSpPr>
          <p:nvPr>
            <p:ph type="subTitle" idx="1"/>
          </p:nvPr>
        </p:nvSpPr>
        <p:spPr>
          <a:xfrm>
            <a:off x="2792054" y="1538515"/>
            <a:ext cx="6607892" cy="3962400"/>
          </a:xfrm>
        </p:spPr>
        <p:txBody>
          <a:bodyPr wrap="square" anchor="ctr">
            <a:noAutofit/>
          </a:bodyPr>
          <a:lstStyle>
            <a:lvl1pPr marL="0" indent="0" algn="ctr">
              <a:lnSpc>
                <a:spcPct val="95000"/>
              </a:lnSpc>
              <a:buNone/>
              <a:defRPr sz="4800" b="0" i="0">
                <a:solidFill>
                  <a:schemeClr val="tx1"/>
                </a:solidFill>
                <a:latin typeface="Calibri Light" panose="020F0302020204030204" pitchFamily="34" charset="0"/>
                <a:cs typeface="Calibri Light" panose="020F0302020204030204" pitchFamily="34" charset="0"/>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GB"/>
          </a:p>
        </p:txBody>
      </p:sp>
    </p:spTree>
    <p:extLst>
      <p:ext uri="{BB962C8B-B14F-4D97-AF65-F5344CB8AC3E}">
        <p14:creationId xmlns:p14="http://schemas.microsoft.com/office/powerpoint/2010/main" val="2979018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tatement and a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5D54-6D97-4344-B245-96585F4C8B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C8848-4706-4B48-8398-94B8B2CCB3E3}"/>
              </a:ext>
            </a:extLst>
          </p:cNvPr>
          <p:cNvSpPr>
            <a:spLocks noGrp="1"/>
          </p:cNvSpPr>
          <p:nvPr>
            <p:ph type="dt" sz="half" idx="10"/>
          </p:nvPr>
        </p:nvSpPr>
        <p:spPr>
          <a:xfrm>
            <a:off x="776710" y="6366049"/>
            <a:ext cx="2743200" cy="138500"/>
          </a:xfrm>
          <a:prstGeom prst="rect">
            <a:avLst/>
          </a:prstGeom>
        </p:spPr>
        <p:txBody>
          <a:bodyPr/>
          <a:lstStyle/>
          <a:p>
            <a:fld id="{ED451413-E727-415B-8A0D-5D0555AB260F}" type="datetime1">
              <a:rPr lang="en-US" smtClean="0"/>
              <a:t>3/12/2024</a:t>
            </a:fld>
            <a:endParaRPr lang="en-GB" dirty="0"/>
          </a:p>
        </p:txBody>
      </p:sp>
      <p:sp>
        <p:nvSpPr>
          <p:cNvPr id="4" name="Slide Number Placeholder 3">
            <a:extLst>
              <a:ext uri="{FF2B5EF4-FFF2-40B4-BE49-F238E27FC236}">
                <a16:creationId xmlns:a16="http://schemas.microsoft.com/office/drawing/2014/main" id="{BD5FC796-5CAA-B047-A876-C77D9240C78E}"/>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sp>
        <p:nvSpPr>
          <p:cNvPr id="5" name="Subtitle 2">
            <a:extLst>
              <a:ext uri="{FF2B5EF4-FFF2-40B4-BE49-F238E27FC236}">
                <a16:creationId xmlns:a16="http://schemas.microsoft.com/office/drawing/2014/main" id="{50807506-9CDC-9344-9FF2-04FDA114E654}"/>
              </a:ext>
            </a:extLst>
          </p:cNvPr>
          <p:cNvSpPr>
            <a:spLocks noGrp="1"/>
          </p:cNvSpPr>
          <p:nvPr>
            <p:ph type="subTitle" idx="1"/>
          </p:nvPr>
        </p:nvSpPr>
        <p:spPr>
          <a:xfrm>
            <a:off x="520421" y="1538515"/>
            <a:ext cx="3478525" cy="3962400"/>
          </a:xfrm>
        </p:spPr>
        <p:txBody>
          <a:bodyPr wrap="square" anchor="ctr">
            <a:noAutofit/>
          </a:bodyPr>
          <a:lstStyle>
            <a:lvl1pPr marL="0" indent="0" algn="l">
              <a:lnSpc>
                <a:spcPct val="103000"/>
              </a:lnSpc>
              <a:buNone/>
              <a:defRPr sz="2600" b="1" i="0">
                <a:solidFill>
                  <a:schemeClr val="tx1"/>
                </a:solidFill>
                <a:latin typeface="+mn-lt"/>
                <a:cs typeface="Calibri Light" panose="020F0302020204030204" pitchFamily="34" charset="0"/>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GB"/>
          </a:p>
        </p:txBody>
      </p:sp>
      <p:sp>
        <p:nvSpPr>
          <p:cNvPr id="6" name="Content Placeholder 2">
            <a:extLst>
              <a:ext uri="{FF2B5EF4-FFF2-40B4-BE49-F238E27FC236}">
                <a16:creationId xmlns:a16="http://schemas.microsoft.com/office/drawing/2014/main" id="{FFDBF0F4-A433-FF49-848C-5A714932997B}"/>
              </a:ext>
            </a:extLst>
          </p:cNvPr>
          <p:cNvSpPr>
            <a:spLocks noGrp="1"/>
          </p:cNvSpPr>
          <p:nvPr>
            <p:ph idx="12"/>
          </p:nvPr>
        </p:nvSpPr>
        <p:spPr>
          <a:xfrm>
            <a:off x="4344535" y="1538515"/>
            <a:ext cx="6752359" cy="3962400"/>
          </a:xfrm>
        </p:spPr>
        <p:txBody>
          <a:bodyPr anchor="ctr"/>
          <a:lstStyle>
            <a:lvl1pPr marL="285750" indent="-285750">
              <a:lnSpc>
                <a:spcPct val="91000"/>
              </a:lnSpc>
              <a:spcAft>
                <a:spcPts val="1500"/>
              </a:spcAft>
              <a:buFont typeface="System Font Regular"/>
              <a:buChar char="•"/>
              <a:defRPr sz="2100" b="0"/>
            </a:lvl1pPr>
            <a:lvl2pPr marL="188" indent="0">
              <a:lnSpc>
                <a:spcPct val="91000"/>
              </a:lnSpc>
              <a:spcBef>
                <a:spcPts val="0"/>
              </a:spcBef>
              <a:spcAft>
                <a:spcPts val="1500"/>
              </a:spcAft>
              <a:buNone/>
              <a:defRPr sz="2100" b="0"/>
            </a:lvl2pPr>
            <a:lvl3pPr marL="0" indent="0">
              <a:lnSpc>
                <a:spcPct val="91000"/>
              </a:lnSpc>
              <a:buFont typeface="Arial" panose="020B0604020202020204" pitchFamily="34" charset="0"/>
              <a:buNone/>
              <a:tabLst/>
              <a:defRPr sz="2100" b="0"/>
            </a:lvl3pPr>
            <a:lvl4pPr marL="0" indent="0">
              <a:lnSpc>
                <a:spcPct val="91000"/>
              </a:lnSpc>
              <a:buClrTx/>
              <a:buFont typeface="System Font Regular"/>
              <a:buNone/>
              <a:tabLst/>
              <a:defRPr sz="2100" b="0"/>
            </a:lvl4pPr>
            <a:lvl5pPr marL="0" indent="0">
              <a:lnSpc>
                <a:spcPct val="91000"/>
              </a:lnSpc>
              <a:buClr>
                <a:schemeClr val="accent1"/>
              </a:buClr>
              <a:buFont typeface="System Font Regular"/>
              <a:buNone/>
              <a:tabLst/>
              <a:defRPr sz="2100" b="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41068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ement and full imag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3F18-75D3-0B44-B8BA-62A65D440176}"/>
              </a:ext>
            </a:extLst>
          </p:cNvPr>
          <p:cNvSpPr>
            <a:spLocks noGrp="1"/>
          </p:cNvSpPr>
          <p:nvPr>
            <p:ph type="title"/>
          </p:nvPr>
        </p:nvSpPr>
        <p:spPr>
          <a:xfrm>
            <a:off x="838200" y="1104440"/>
            <a:ext cx="10515600" cy="1594625"/>
          </a:xfrm>
        </p:spPr>
        <p:txBody>
          <a:bodyPr anchor="ctr">
            <a:noAutofit/>
          </a:bodyPr>
          <a:lstStyle>
            <a:lvl1pPr algn="ctr">
              <a:lnSpc>
                <a:spcPct val="104000"/>
              </a:lnSpc>
              <a:defRPr sz="3600" b="0" i="0">
                <a:latin typeface="Calibri Light" panose="020F0302020204030204" pitchFamily="34" charset="0"/>
                <a:cs typeface="Calibri Light" panose="020F030202020403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A32F5DD1-04E6-B442-A14C-7CD7850315F9}"/>
              </a:ext>
            </a:extLst>
          </p:cNvPr>
          <p:cNvSpPr>
            <a:spLocks noGrp="1"/>
          </p:cNvSpPr>
          <p:nvPr>
            <p:ph type="dt" sz="half" idx="10"/>
          </p:nvPr>
        </p:nvSpPr>
        <p:spPr>
          <a:xfrm>
            <a:off x="776710" y="6366049"/>
            <a:ext cx="2743200" cy="138500"/>
          </a:xfrm>
          <a:prstGeom prst="rect">
            <a:avLst/>
          </a:prstGeom>
        </p:spPr>
        <p:txBody>
          <a:bodyPr/>
          <a:lstStyle>
            <a:lvl1pPr>
              <a:defRPr>
                <a:solidFill>
                  <a:schemeClr val="bg1"/>
                </a:solidFill>
              </a:defRPr>
            </a:lvl1pPr>
          </a:lstStyle>
          <a:p>
            <a:fld id="{CBC2232C-8AC9-4CA5-8EB8-75563FB6FB56}" type="datetime1">
              <a:rPr lang="en-US" smtClean="0"/>
              <a:t>3/12/2024</a:t>
            </a:fld>
            <a:endParaRPr lang="en-GB" dirty="0"/>
          </a:p>
        </p:txBody>
      </p:sp>
      <p:sp>
        <p:nvSpPr>
          <p:cNvPr id="4" name="Slide Number Placeholder 3">
            <a:extLst>
              <a:ext uri="{FF2B5EF4-FFF2-40B4-BE49-F238E27FC236}">
                <a16:creationId xmlns:a16="http://schemas.microsoft.com/office/drawing/2014/main" id="{C85D40A8-E7C9-4A4C-809C-C3F25CAE5AD2}"/>
              </a:ext>
            </a:extLst>
          </p:cNvPr>
          <p:cNvSpPr>
            <a:spLocks noGrp="1"/>
          </p:cNvSpPr>
          <p:nvPr>
            <p:ph type="sldNum" sz="quarter" idx="11"/>
          </p:nvPr>
        </p:nvSpPr>
        <p:spPr>
          <a:xfrm>
            <a:off x="11329318" y="6343650"/>
            <a:ext cx="349092" cy="138500"/>
          </a:xfrm>
          <a:prstGeom prst="rect">
            <a:avLst/>
          </a:prstGeom>
        </p:spPr>
        <p:txBody>
          <a:bodyPr/>
          <a:lstStyle>
            <a:lvl1pPr>
              <a:defRPr>
                <a:solidFill>
                  <a:schemeClr val="bg1"/>
                </a:solidFill>
              </a:defRPr>
            </a:lvl1pPr>
          </a:lstStyle>
          <a:p>
            <a:fld id="{91D568E7-61F5-D04E-995D-81EF41C01A2A}" type="slidenum">
              <a:rPr lang="en-GB" smtClean="0"/>
              <a:pPr/>
              <a:t>‹#›</a:t>
            </a:fld>
            <a:endParaRPr lang="en-GB" dirty="0"/>
          </a:p>
        </p:txBody>
      </p:sp>
      <p:pic>
        <p:nvPicPr>
          <p:cNvPr id="5" name="Picture 10">
            <a:extLst>
              <a:ext uri="{FF2B5EF4-FFF2-40B4-BE49-F238E27FC236}">
                <a16:creationId xmlns:a16="http://schemas.microsoft.com/office/drawing/2014/main" id="{D65B10BE-C7F6-9042-99AC-49D9EE7CD6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sp>
        <p:nvSpPr>
          <p:cNvPr id="6" name="TextBox 5">
            <a:extLst>
              <a:ext uri="{FF2B5EF4-FFF2-40B4-BE49-F238E27FC236}">
                <a16:creationId xmlns:a16="http://schemas.microsoft.com/office/drawing/2014/main" id="{752E8CA6-2992-E74E-8128-CC02B2DB1C8F}"/>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bg1"/>
                </a:solidFill>
              </a:rPr>
              <a:t>|</a:t>
            </a:r>
          </a:p>
        </p:txBody>
      </p:sp>
    </p:spTree>
    <p:extLst>
      <p:ext uri="{BB962C8B-B14F-4D97-AF65-F5344CB8AC3E}">
        <p14:creationId xmlns:p14="http://schemas.microsoft.com/office/powerpoint/2010/main" val="3618447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ent and image lef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F68A59A-9454-E144-8B0C-F036BE83737F}"/>
              </a:ext>
            </a:extLst>
          </p:cNvPr>
          <p:cNvSpPr>
            <a:spLocks noGrp="1"/>
          </p:cNvSpPr>
          <p:nvPr>
            <p:ph type="pic" sz="quarter" idx="13"/>
          </p:nvPr>
        </p:nvSpPr>
        <p:spPr>
          <a:xfrm>
            <a:off x="0" y="0"/>
            <a:ext cx="6092724" cy="6858000"/>
          </a:xfrm>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08B25D54-6D97-4344-B245-96585F4C8BCC}"/>
              </a:ext>
            </a:extLst>
          </p:cNvPr>
          <p:cNvSpPr>
            <a:spLocks noGrp="1"/>
          </p:cNvSpPr>
          <p:nvPr>
            <p:ph type="title"/>
          </p:nvPr>
        </p:nvSpPr>
        <p:spPr>
          <a:xfrm>
            <a:off x="7277115" y="1298575"/>
            <a:ext cx="3905734" cy="830997"/>
          </a:xfrm>
        </p:spPr>
        <p:txBody>
          <a:bodyPr/>
          <a:lstStyle>
            <a:lvl1pPr>
              <a:lnSpc>
                <a:spcPct val="98000"/>
              </a:lnSpc>
              <a:defRPr sz="2700">
                <a:solidFill>
                  <a:schemeClr val="tx1"/>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3596346F-B54F-FD43-B671-917611416EB3}"/>
              </a:ext>
            </a:extLst>
          </p:cNvPr>
          <p:cNvSpPr>
            <a:spLocks noGrp="1"/>
          </p:cNvSpPr>
          <p:nvPr>
            <p:ph idx="12"/>
          </p:nvPr>
        </p:nvSpPr>
        <p:spPr>
          <a:xfrm>
            <a:off x="7283433" y="2610739"/>
            <a:ext cx="3899416" cy="3250235"/>
          </a:xfrm>
        </p:spPr>
        <p:txBody>
          <a:bodyPr/>
          <a:lstStyle>
            <a:lvl1pPr>
              <a:lnSpc>
                <a:spcPct val="103000"/>
              </a:lnSpc>
              <a:spcAft>
                <a:spcPts val="300"/>
              </a:spcAft>
              <a:defRPr sz="2100" b="0" spc="-15" baseline="0"/>
            </a:lvl1pPr>
            <a:lvl2pPr marL="188" indent="0">
              <a:lnSpc>
                <a:spcPct val="103000"/>
              </a:lnSpc>
              <a:spcBef>
                <a:spcPts val="300"/>
              </a:spcBef>
              <a:spcAft>
                <a:spcPts val="800"/>
              </a:spcAft>
              <a:buNone/>
              <a:defRPr sz="2100" b="1" spc="-15" baseline="0"/>
            </a:lvl2pPr>
            <a:lvl3pPr marL="223044" indent="-223044">
              <a:lnSpc>
                <a:spcPct val="103000"/>
              </a:lnSpc>
              <a:buFont typeface="System Font Regular"/>
              <a:buChar char="•"/>
              <a:tabLst/>
              <a:defRPr sz="2100" spc="-15" baseline="0"/>
            </a:lvl3pPr>
            <a:lvl4pPr marL="471488" indent="-248444">
              <a:lnSpc>
                <a:spcPct val="103000"/>
              </a:lnSpc>
              <a:buClrTx/>
              <a:buFont typeface="System Font Regular"/>
              <a:buChar char="–"/>
              <a:tabLst/>
              <a:defRPr sz="2100" spc="-15" baseline="0"/>
            </a:lvl4pPr>
            <a:lvl5pPr marL="670719" indent="-223838">
              <a:lnSpc>
                <a:spcPct val="103000"/>
              </a:lnSpc>
              <a:buClr>
                <a:schemeClr val="accent1"/>
              </a:buClr>
              <a:buFont typeface="System Font Regular"/>
              <a:buChar char="•"/>
              <a:tabLst/>
              <a:defRPr sz="2100" spc="-15"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0">
            <a:extLst>
              <a:ext uri="{FF2B5EF4-FFF2-40B4-BE49-F238E27FC236}">
                <a16:creationId xmlns:a16="http://schemas.microsoft.com/office/drawing/2014/main" id="{2588A6BD-CA1D-DC41-995D-A287D63BB8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sp>
        <p:nvSpPr>
          <p:cNvPr id="11" name="Date Placeholder 3">
            <a:extLst>
              <a:ext uri="{FF2B5EF4-FFF2-40B4-BE49-F238E27FC236}">
                <a16:creationId xmlns:a16="http://schemas.microsoft.com/office/drawing/2014/main" id="{F6EAE11F-F786-D94F-B40B-17B0FFD87E69}"/>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tx1"/>
                </a:solidFill>
                <a:latin typeface="Calibri Light" panose="020F0302020204030204" pitchFamily="34" charset="0"/>
                <a:cs typeface="Calibri Light" panose="020F0302020204030204" pitchFamily="34" charset="0"/>
              </a:defRPr>
            </a:lvl1pPr>
          </a:lstStyle>
          <a:p>
            <a:fld id="{DBE16716-BD26-4B7E-861D-9DDAD1421555}" type="datetime1">
              <a:rPr lang="en-US" smtClean="0"/>
              <a:t>3/12/2024</a:t>
            </a:fld>
            <a:endParaRPr lang="en-GB" dirty="0"/>
          </a:p>
        </p:txBody>
      </p:sp>
      <p:sp>
        <p:nvSpPr>
          <p:cNvPr id="12" name="Slide Number Placeholder 5">
            <a:extLst>
              <a:ext uri="{FF2B5EF4-FFF2-40B4-BE49-F238E27FC236}">
                <a16:creationId xmlns:a16="http://schemas.microsoft.com/office/drawing/2014/main" id="{C36283D0-9F1F-A443-969A-EFF8B14208C5}"/>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tx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
        <p:nvSpPr>
          <p:cNvPr id="13" name="TextBox 12">
            <a:extLst>
              <a:ext uri="{FF2B5EF4-FFF2-40B4-BE49-F238E27FC236}">
                <a16:creationId xmlns:a16="http://schemas.microsoft.com/office/drawing/2014/main" id="{0E1EA81B-4605-6248-A364-A8980959A5D4}"/>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tx1"/>
                </a:solidFill>
              </a:rPr>
              <a:t>|</a:t>
            </a:r>
          </a:p>
        </p:txBody>
      </p:sp>
    </p:spTree>
    <p:extLst>
      <p:ext uri="{BB962C8B-B14F-4D97-AF65-F5344CB8AC3E}">
        <p14:creationId xmlns:p14="http://schemas.microsoft.com/office/powerpoint/2010/main" val="3341079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5D54-6D97-4344-B245-96585F4C8BCC}"/>
              </a:ext>
            </a:extLst>
          </p:cNvPr>
          <p:cNvSpPr>
            <a:spLocks noGrp="1"/>
          </p:cNvSpPr>
          <p:nvPr>
            <p:ph type="title"/>
          </p:nvPr>
        </p:nvSpPr>
        <p:spPr>
          <a:xfrm>
            <a:off x="1166863" y="1298575"/>
            <a:ext cx="3905734" cy="830997"/>
          </a:xfrm>
        </p:spPr>
        <p:txBody>
          <a:bodyPr/>
          <a:lstStyle>
            <a:lvl1pPr>
              <a:lnSpc>
                <a:spcPct val="98000"/>
              </a:lnSpc>
              <a:defRPr sz="2700">
                <a:solidFill>
                  <a:schemeClr val="tx1"/>
                </a:solidFill>
              </a:defRPr>
            </a:lvl1pPr>
          </a:lstStyle>
          <a:p>
            <a:r>
              <a:rPr lang="en-US"/>
              <a:t>Click to edit Master title style</a:t>
            </a:r>
            <a:endParaRPr lang="en-GB"/>
          </a:p>
        </p:txBody>
      </p:sp>
      <p:sp>
        <p:nvSpPr>
          <p:cNvPr id="7" name="Content Placeholder 2">
            <a:extLst>
              <a:ext uri="{FF2B5EF4-FFF2-40B4-BE49-F238E27FC236}">
                <a16:creationId xmlns:a16="http://schemas.microsoft.com/office/drawing/2014/main" id="{3596346F-B54F-FD43-B671-917611416EB3}"/>
              </a:ext>
            </a:extLst>
          </p:cNvPr>
          <p:cNvSpPr>
            <a:spLocks noGrp="1"/>
          </p:cNvSpPr>
          <p:nvPr>
            <p:ph idx="12"/>
          </p:nvPr>
        </p:nvSpPr>
        <p:spPr>
          <a:xfrm>
            <a:off x="1173181" y="2610739"/>
            <a:ext cx="3899416" cy="3250235"/>
          </a:xfrm>
        </p:spPr>
        <p:txBody>
          <a:bodyPr/>
          <a:lstStyle>
            <a:lvl1pPr>
              <a:lnSpc>
                <a:spcPct val="103000"/>
              </a:lnSpc>
              <a:spcAft>
                <a:spcPts val="300"/>
              </a:spcAft>
              <a:defRPr sz="2100" b="0" spc="-15" baseline="0"/>
            </a:lvl1pPr>
            <a:lvl2pPr marL="188" indent="0">
              <a:lnSpc>
                <a:spcPct val="103000"/>
              </a:lnSpc>
              <a:spcBef>
                <a:spcPts val="300"/>
              </a:spcBef>
              <a:spcAft>
                <a:spcPts val="800"/>
              </a:spcAft>
              <a:buNone/>
              <a:defRPr sz="2100" b="1" spc="-15" baseline="0"/>
            </a:lvl2pPr>
            <a:lvl3pPr marL="223044" indent="-223044">
              <a:lnSpc>
                <a:spcPct val="103000"/>
              </a:lnSpc>
              <a:buFont typeface="System Font Regular"/>
              <a:buChar char="•"/>
              <a:tabLst/>
              <a:defRPr sz="2100" spc="-15" baseline="0"/>
            </a:lvl3pPr>
            <a:lvl4pPr marL="471488" indent="-248444">
              <a:lnSpc>
                <a:spcPct val="103000"/>
              </a:lnSpc>
              <a:buClrTx/>
              <a:buFont typeface="System Font Regular"/>
              <a:buChar char="–"/>
              <a:tabLst/>
              <a:defRPr sz="2100" spc="-15" baseline="0"/>
            </a:lvl4pPr>
            <a:lvl5pPr marL="670719" indent="-223838">
              <a:lnSpc>
                <a:spcPct val="103000"/>
              </a:lnSpc>
              <a:buClr>
                <a:schemeClr val="accent1"/>
              </a:buClr>
              <a:buFont typeface="System Font Regular"/>
              <a:buChar char="•"/>
              <a:tabLst/>
              <a:defRPr sz="2100" spc="-15"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BF68A59A-9454-E144-8B0C-F036BE83737F}"/>
              </a:ext>
            </a:extLst>
          </p:cNvPr>
          <p:cNvSpPr>
            <a:spLocks noGrp="1"/>
          </p:cNvSpPr>
          <p:nvPr>
            <p:ph type="pic" sz="quarter" idx="13"/>
          </p:nvPr>
        </p:nvSpPr>
        <p:spPr>
          <a:xfrm>
            <a:off x="6099276" y="0"/>
            <a:ext cx="6092724" cy="6858000"/>
          </a:xfrm>
        </p:spPr>
        <p:txBody>
          <a:bodyPr/>
          <a:lstStyle/>
          <a:p>
            <a:r>
              <a:rPr lang="en-US" dirty="0"/>
              <a:t>Click icon to add picture</a:t>
            </a:r>
            <a:endParaRPr lang="en-GB" dirty="0"/>
          </a:p>
        </p:txBody>
      </p:sp>
      <p:sp>
        <p:nvSpPr>
          <p:cNvPr id="5" name="Date Placeholder 3">
            <a:extLst>
              <a:ext uri="{FF2B5EF4-FFF2-40B4-BE49-F238E27FC236}">
                <a16:creationId xmlns:a16="http://schemas.microsoft.com/office/drawing/2014/main" id="{90AA62A8-000C-B546-A6E7-60A97D039BC4}"/>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tx1"/>
                </a:solidFill>
                <a:latin typeface="Calibri Light" panose="020F0302020204030204" pitchFamily="34" charset="0"/>
                <a:cs typeface="Calibri Light" panose="020F0302020204030204" pitchFamily="34" charset="0"/>
              </a:defRPr>
            </a:lvl1pPr>
          </a:lstStyle>
          <a:p>
            <a:fld id="{FD391350-DA9B-4F9D-A52A-36D285ED3884}" type="datetime1">
              <a:rPr lang="en-US" smtClean="0"/>
              <a:t>3/12/2024</a:t>
            </a:fld>
            <a:endParaRPr lang="en-GB" dirty="0"/>
          </a:p>
        </p:txBody>
      </p:sp>
      <p:sp>
        <p:nvSpPr>
          <p:cNvPr id="6" name="Slide Number Placeholder 5">
            <a:extLst>
              <a:ext uri="{FF2B5EF4-FFF2-40B4-BE49-F238E27FC236}">
                <a16:creationId xmlns:a16="http://schemas.microsoft.com/office/drawing/2014/main" id="{69A5A93D-D7D4-374D-A7C8-197DBEB4A2B8}"/>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tx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
        <p:nvSpPr>
          <p:cNvPr id="10" name="TextBox 9">
            <a:extLst>
              <a:ext uri="{FF2B5EF4-FFF2-40B4-BE49-F238E27FC236}">
                <a16:creationId xmlns:a16="http://schemas.microsoft.com/office/drawing/2014/main" id="{749D69F6-4D32-1942-AC75-986C5035F4C7}"/>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tx1"/>
                </a:solidFill>
              </a:rPr>
              <a:t>|</a:t>
            </a:r>
          </a:p>
        </p:txBody>
      </p:sp>
    </p:spTree>
    <p:extLst>
      <p:ext uri="{BB962C8B-B14F-4D97-AF65-F5344CB8AC3E}">
        <p14:creationId xmlns:p14="http://schemas.microsoft.com/office/powerpoint/2010/main" val="1307588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mage, icons and 3 col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F68A59A-9454-E144-8B0C-F036BE83737F}"/>
              </a:ext>
            </a:extLst>
          </p:cNvPr>
          <p:cNvSpPr>
            <a:spLocks noGrp="1"/>
          </p:cNvSpPr>
          <p:nvPr>
            <p:ph type="pic" sz="quarter" idx="13"/>
          </p:nvPr>
        </p:nvSpPr>
        <p:spPr>
          <a:xfrm>
            <a:off x="0" y="0"/>
            <a:ext cx="12192000" cy="2945081"/>
          </a:xfrm>
        </p:spPr>
        <p:txBody>
          <a:bodyPr/>
          <a:lstStyle/>
          <a:p>
            <a:r>
              <a:rPr lang="en-US" dirty="0"/>
              <a:t>Click icon to add picture</a:t>
            </a:r>
            <a:endParaRPr lang="en-GB" dirty="0"/>
          </a:p>
        </p:txBody>
      </p:sp>
      <p:sp>
        <p:nvSpPr>
          <p:cNvPr id="5" name="Date Placeholder 3">
            <a:extLst>
              <a:ext uri="{FF2B5EF4-FFF2-40B4-BE49-F238E27FC236}">
                <a16:creationId xmlns:a16="http://schemas.microsoft.com/office/drawing/2014/main" id="{90AA62A8-000C-B546-A6E7-60A97D039BC4}"/>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tx1"/>
                </a:solidFill>
                <a:latin typeface="Calibri Light" panose="020F0302020204030204" pitchFamily="34" charset="0"/>
                <a:cs typeface="Calibri Light" panose="020F0302020204030204" pitchFamily="34" charset="0"/>
              </a:defRPr>
            </a:lvl1pPr>
          </a:lstStyle>
          <a:p>
            <a:fld id="{78971130-43CB-4550-AD7E-81980FE9B37C}" type="datetime1">
              <a:rPr lang="en-US" smtClean="0"/>
              <a:t>3/12/2024</a:t>
            </a:fld>
            <a:endParaRPr lang="en-GB" dirty="0"/>
          </a:p>
        </p:txBody>
      </p:sp>
      <p:sp>
        <p:nvSpPr>
          <p:cNvPr id="6" name="Slide Number Placeholder 5">
            <a:extLst>
              <a:ext uri="{FF2B5EF4-FFF2-40B4-BE49-F238E27FC236}">
                <a16:creationId xmlns:a16="http://schemas.microsoft.com/office/drawing/2014/main" id="{69A5A93D-D7D4-374D-A7C8-197DBEB4A2B8}"/>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tx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
        <p:nvSpPr>
          <p:cNvPr id="10" name="TextBox 9">
            <a:extLst>
              <a:ext uri="{FF2B5EF4-FFF2-40B4-BE49-F238E27FC236}">
                <a16:creationId xmlns:a16="http://schemas.microsoft.com/office/drawing/2014/main" id="{749D69F6-4D32-1942-AC75-986C5035F4C7}"/>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tx1"/>
                </a:solidFill>
              </a:rPr>
              <a:t>|</a:t>
            </a:r>
          </a:p>
        </p:txBody>
      </p:sp>
      <p:pic>
        <p:nvPicPr>
          <p:cNvPr id="8" name="Picture 10">
            <a:extLst>
              <a:ext uri="{FF2B5EF4-FFF2-40B4-BE49-F238E27FC236}">
                <a16:creationId xmlns:a16="http://schemas.microsoft.com/office/drawing/2014/main" id="{EFCA1A8A-D167-D94F-B3C5-A621FD2AC4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sp>
        <p:nvSpPr>
          <p:cNvPr id="20" name="Content Placeholder 2">
            <a:extLst>
              <a:ext uri="{FF2B5EF4-FFF2-40B4-BE49-F238E27FC236}">
                <a16:creationId xmlns:a16="http://schemas.microsoft.com/office/drawing/2014/main" id="{BA8FFAC4-DE8C-7B49-A9E2-A5A27104AE04}"/>
              </a:ext>
            </a:extLst>
          </p:cNvPr>
          <p:cNvSpPr>
            <a:spLocks noGrp="1"/>
          </p:cNvSpPr>
          <p:nvPr>
            <p:ph idx="1"/>
          </p:nvPr>
        </p:nvSpPr>
        <p:spPr>
          <a:xfrm>
            <a:off x="435059" y="4494810"/>
            <a:ext cx="3203384" cy="1247569"/>
          </a:xfrm>
        </p:spPr>
        <p:txBody>
          <a:bodyP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4D365517-55CA-8240-ADA4-32739FBC5A7D}"/>
              </a:ext>
            </a:extLst>
          </p:cNvPr>
          <p:cNvSpPr>
            <a:spLocks noGrp="1"/>
          </p:cNvSpPr>
          <p:nvPr>
            <p:ph idx="14"/>
          </p:nvPr>
        </p:nvSpPr>
        <p:spPr>
          <a:xfrm>
            <a:off x="4494308" y="4494810"/>
            <a:ext cx="3203384" cy="1247569"/>
          </a:xfrm>
        </p:spPr>
        <p:txBody>
          <a:bodyP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A253F4CB-1643-9744-92AD-45D017919C1E}"/>
              </a:ext>
            </a:extLst>
          </p:cNvPr>
          <p:cNvSpPr>
            <a:spLocks noGrp="1"/>
          </p:cNvSpPr>
          <p:nvPr>
            <p:ph idx="15"/>
          </p:nvPr>
        </p:nvSpPr>
        <p:spPr>
          <a:xfrm>
            <a:off x="8560020" y="4494810"/>
            <a:ext cx="3203384" cy="1247569"/>
          </a:xfrm>
        </p:spPr>
        <p:txBody>
          <a:bodyP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372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cons and 6 col content">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DE63AE6-E80D-B145-9598-11BFA927621C}"/>
              </a:ext>
            </a:extLst>
          </p:cNvPr>
          <p:cNvSpPr/>
          <p:nvPr userDrawn="1"/>
        </p:nvSpPr>
        <p:spPr>
          <a:xfrm>
            <a:off x="8123251" y="0"/>
            <a:ext cx="4073501" cy="2951018"/>
          </a:xfrm>
          <a:prstGeom prst="rect">
            <a:avLst/>
          </a:prstGeom>
          <a:solidFill>
            <a:srgbClr val="D7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23" name="Rectangle 22">
            <a:extLst>
              <a:ext uri="{FF2B5EF4-FFF2-40B4-BE49-F238E27FC236}">
                <a16:creationId xmlns:a16="http://schemas.microsoft.com/office/drawing/2014/main" id="{B6882054-9C85-CA47-ABFE-77A77736FA57}"/>
              </a:ext>
            </a:extLst>
          </p:cNvPr>
          <p:cNvSpPr/>
          <p:nvPr userDrawn="1"/>
        </p:nvSpPr>
        <p:spPr>
          <a:xfrm>
            <a:off x="4061626" y="2939143"/>
            <a:ext cx="4073501" cy="2951018"/>
          </a:xfrm>
          <a:prstGeom prst="rect">
            <a:avLst/>
          </a:prstGeom>
          <a:solidFill>
            <a:srgbClr val="D7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5" name="Date Placeholder 3">
            <a:extLst>
              <a:ext uri="{FF2B5EF4-FFF2-40B4-BE49-F238E27FC236}">
                <a16:creationId xmlns:a16="http://schemas.microsoft.com/office/drawing/2014/main" id="{90AA62A8-000C-B546-A6E7-60A97D039BC4}"/>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tx1"/>
                </a:solidFill>
                <a:latin typeface="Calibri Light" panose="020F0302020204030204" pitchFamily="34" charset="0"/>
                <a:cs typeface="Calibri Light" panose="020F0302020204030204" pitchFamily="34" charset="0"/>
              </a:defRPr>
            </a:lvl1pPr>
          </a:lstStyle>
          <a:p>
            <a:fld id="{1C9990D9-B3B9-4719-A523-CC0DAFE1A7E5}" type="datetime1">
              <a:rPr lang="en-US" smtClean="0"/>
              <a:t>3/12/2024</a:t>
            </a:fld>
            <a:endParaRPr lang="en-GB" dirty="0"/>
          </a:p>
        </p:txBody>
      </p:sp>
      <p:sp>
        <p:nvSpPr>
          <p:cNvPr id="6" name="Slide Number Placeholder 5">
            <a:extLst>
              <a:ext uri="{FF2B5EF4-FFF2-40B4-BE49-F238E27FC236}">
                <a16:creationId xmlns:a16="http://schemas.microsoft.com/office/drawing/2014/main" id="{69A5A93D-D7D4-374D-A7C8-197DBEB4A2B8}"/>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tx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
        <p:nvSpPr>
          <p:cNvPr id="10" name="TextBox 9">
            <a:extLst>
              <a:ext uri="{FF2B5EF4-FFF2-40B4-BE49-F238E27FC236}">
                <a16:creationId xmlns:a16="http://schemas.microsoft.com/office/drawing/2014/main" id="{749D69F6-4D32-1942-AC75-986C5035F4C7}"/>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tx1"/>
                </a:solidFill>
              </a:rPr>
              <a:t>|</a:t>
            </a:r>
          </a:p>
        </p:txBody>
      </p:sp>
      <p:pic>
        <p:nvPicPr>
          <p:cNvPr id="8" name="Picture 10">
            <a:extLst>
              <a:ext uri="{FF2B5EF4-FFF2-40B4-BE49-F238E27FC236}">
                <a16:creationId xmlns:a16="http://schemas.microsoft.com/office/drawing/2014/main" id="{EFCA1A8A-D167-D94F-B3C5-A621FD2AC4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sp>
        <p:nvSpPr>
          <p:cNvPr id="16" name="Rectangle 15">
            <a:extLst>
              <a:ext uri="{FF2B5EF4-FFF2-40B4-BE49-F238E27FC236}">
                <a16:creationId xmlns:a16="http://schemas.microsoft.com/office/drawing/2014/main" id="{69D6FE7E-A860-8045-A99F-428861054DCE}"/>
              </a:ext>
            </a:extLst>
          </p:cNvPr>
          <p:cNvSpPr/>
          <p:nvPr userDrawn="1"/>
        </p:nvSpPr>
        <p:spPr>
          <a:xfrm>
            <a:off x="-11875" y="0"/>
            <a:ext cx="4073501" cy="2951018"/>
          </a:xfrm>
          <a:prstGeom prst="rect">
            <a:avLst/>
          </a:prstGeom>
          <a:solidFill>
            <a:srgbClr val="D7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24" name="Content Placeholder 2">
            <a:extLst>
              <a:ext uri="{FF2B5EF4-FFF2-40B4-BE49-F238E27FC236}">
                <a16:creationId xmlns:a16="http://schemas.microsoft.com/office/drawing/2014/main" id="{F8451C40-C7AF-B04D-A5E7-B0D647CF55A1}"/>
              </a:ext>
            </a:extLst>
          </p:cNvPr>
          <p:cNvSpPr>
            <a:spLocks noGrp="1"/>
          </p:cNvSpPr>
          <p:nvPr>
            <p:ph idx="16"/>
          </p:nvPr>
        </p:nvSpPr>
        <p:spPr>
          <a:xfrm>
            <a:off x="435059" y="1555667"/>
            <a:ext cx="3203384" cy="1247569"/>
          </a:xfrm>
        </p:spPr>
        <p:txBody>
          <a:bodyP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18CA8537-032A-2D40-8DED-1A366541D2ED}"/>
              </a:ext>
            </a:extLst>
          </p:cNvPr>
          <p:cNvSpPr>
            <a:spLocks noGrp="1"/>
          </p:cNvSpPr>
          <p:nvPr>
            <p:ph idx="19"/>
          </p:nvPr>
        </p:nvSpPr>
        <p:spPr>
          <a:xfrm>
            <a:off x="4494308" y="1555667"/>
            <a:ext cx="3203384" cy="1247569"/>
          </a:xfrm>
        </p:spPr>
        <p:txBody>
          <a:bodyP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2">
            <a:extLst>
              <a:ext uri="{FF2B5EF4-FFF2-40B4-BE49-F238E27FC236}">
                <a16:creationId xmlns:a16="http://schemas.microsoft.com/office/drawing/2014/main" id="{9AFCDE22-6553-F545-8D9D-8B5A027B7DBA}"/>
              </a:ext>
            </a:extLst>
          </p:cNvPr>
          <p:cNvSpPr>
            <a:spLocks noGrp="1"/>
          </p:cNvSpPr>
          <p:nvPr>
            <p:ph idx="20"/>
          </p:nvPr>
        </p:nvSpPr>
        <p:spPr>
          <a:xfrm>
            <a:off x="8560020" y="1555667"/>
            <a:ext cx="3203384" cy="1247569"/>
          </a:xfrm>
        </p:spPr>
        <p:txBody>
          <a:bodyP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2">
            <a:extLst>
              <a:ext uri="{FF2B5EF4-FFF2-40B4-BE49-F238E27FC236}">
                <a16:creationId xmlns:a16="http://schemas.microsoft.com/office/drawing/2014/main" id="{4B943AD9-C653-BA45-8F37-80ECCD1FD407}"/>
              </a:ext>
            </a:extLst>
          </p:cNvPr>
          <p:cNvSpPr>
            <a:spLocks noGrp="1"/>
          </p:cNvSpPr>
          <p:nvPr>
            <p:ph idx="21"/>
          </p:nvPr>
        </p:nvSpPr>
        <p:spPr>
          <a:xfrm>
            <a:off x="435059" y="4494810"/>
            <a:ext cx="3203384" cy="1247569"/>
          </a:xfrm>
        </p:spPr>
        <p:txBody>
          <a:bodyP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2">
            <a:extLst>
              <a:ext uri="{FF2B5EF4-FFF2-40B4-BE49-F238E27FC236}">
                <a16:creationId xmlns:a16="http://schemas.microsoft.com/office/drawing/2014/main" id="{07F0993E-66FD-B041-9CD0-203A4DACD3F9}"/>
              </a:ext>
            </a:extLst>
          </p:cNvPr>
          <p:cNvSpPr>
            <a:spLocks noGrp="1"/>
          </p:cNvSpPr>
          <p:nvPr>
            <p:ph idx="22"/>
          </p:nvPr>
        </p:nvSpPr>
        <p:spPr>
          <a:xfrm>
            <a:off x="4494308" y="4494810"/>
            <a:ext cx="3203384" cy="1247569"/>
          </a:xfrm>
        </p:spPr>
        <p:txBody>
          <a:bodyP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2">
            <a:extLst>
              <a:ext uri="{FF2B5EF4-FFF2-40B4-BE49-F238E27FC236}">
                <a16:creationId xmlns:a16="http://schemas.microsoft.com/office/drawing/2014/main" id="{A94026A1-576A-844A-9771-02B425EC8EC2}"/>
              </a:ext>
            </a:extLst>
          </p:cNvPr>
          <p:cNvSpPr>
            <a:spLocks noGrp="1"/>
          </p:cNvSpPr>
          <p:nvPr>
            <p:ph idx="23"/>
          </p:nvPr>
        </p:nvSpPr>
        <p:spPr>
          <a:xfrm>
            <a:off x="8560020" y="4494810"/>
            <a:ext cx="3203384" cy="1247569"/>
          </a:xfrm>
        </p:spPr>
        <p:txBody>
          <a:bodyP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8800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xt and images 6 col content">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0AA62A8-000C-B546-A6E7-60A97D039BC4}"/>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tx1"/>
                </a:solidFill>
                <a:latin typeface="Calibri Light" panose="020F0302020204030204" pitchFamily="34" charset="0"/>
                <a:cs typeface="Calibri Light" panose="020F0302020204030204" pitchFamily="34" charset="0"/>
              </a:defRPr>
            </a:lvl1pPr>
          </a:lstStyle>
          <a:p>
            <a:fld id="{011E6281-BF7E-43B0-9EA8-A1F0FB23C264}" type="datetime1">
              <a:rPr lang="en-US" smtClean="0"/>
              <a:t>3/12/2024</a:t>
            </a:fld>
            <a:endParaRPr lang="en-GB" dirty="0"/>
          </a:p>
        </p:txBody>
      </p:sp>
      <p:sp>
        <p:nvSpPr>
          <p:cNvPr id="6" name="Slide Number Placeholder 5">
            <a:extLst>
              <a:ext uri="{FF2B5EF4-FFF2-40B4-BE49-F238E27FC236}">
                <a16:creationId xmlns:a16="http://schemas.microsoft.com/office/drawing/2014/main" id="{69A5A93D-D7D4-374D-A7C8-197DBEB4A2B8}"/>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tx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
        <p:nvSpPr>
          <p:cNvPr id="10" name="TextBox 9">
            <a:extLst>
              <a:ext uri="{FF2B5EF4-FFF2-40B4-BE49-F238E27FC236}">
                <a16:creationId xmlns:a16="http://schemas.microsoft.com/office/drawing/2014/main" id="{749D69F6-4D32-1942-AC75-986C5035F4C7}"/>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tx1"/>
                </a:solidFill>
              </a:rPr>
              <a:t>|</a:t>
            </a:r>
          </a:p>
        </p:txBody>
      </p:sp>
      <p:pic>
        <p:nvPicPr>
          <p:cNvPr id="8" name="Picture 10">
            <a:extLst>
              <a:ext uri="{FF2B5EF4-FFF2-40B4-BE49-F238E27FC236}">
                <a16:creationId xmlns:a16="http://schemas.microsoft.com/office/drawing/2014/main" id="{EFCA1A8A-D167-D94F-B3C5-A621FD2AC4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sp>
        <p:nvSpPr>
          <p:cNvPr id="34" name="Content Placeholder 2">
            <a:extLst>
              <a:ext uri="{FF2B5EF4-FFF2-40B4-BE49-F238E27FC236}">
                <a16:creationId xmlns:a16="http://schemas.microsoft.com/office/drawing/2014/main" id="{18CA8537-032A-2D40-8DED-1A366541D2ED}"/>
              </a:ext>
            </a:extLst>
          </p:cNvPr>
          <p:cNvSpPr>
            <a:spLocks noGrp="1"/>
          </p:cNvSpPr>
          <p:nvPr>
            <p:ph idx="19"/>
          </p:nvPr>
        </p:nvSpPr>
        <p:spPr>
          <a:xfrm>
            <a:off x="4494308" y="187036"/>
            <a:ext cx="3203384" cy="2588821"/>
          </a:xfrm>
        </p:spPr>
        <p:txBody>
          <a:bodyPr anchor="ct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2">
            <a:extLst>
              <a:ext uri="{FF2B5EF4-FFF2-40B4-BE49-F238E27FC236}">
                <a16:creationId xmlns:a16="http://schemas.microsoft.com/office/drawing/2014/main" id="{4B943AD9-C653-BA45-8F37-80ECCD1FD407}"/>
              </a:ext>
            </a:extLst>
          </p:cNvPr>
          <p:cNvSpPr>
            <a:spLocks noGrp="1"/>
          </p:cNvSpPr>
          <p:nvPr>
            <p:ph idx="21"/>
          </p:nvPr>
        </p:nvSpPr>
        <p:spPr>
          <a:xfrm>
            <a:off x="435059" y="3126179"/>
            <a:ext cx="3203384" cy="2588821"/>
          </a:xfrm>
        </p:spPr>
        <p:txBody>
          <a:bodyPr anchor="ct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2">
            <a:extLst>
              <a:ext uri="{FF2B5EF4-FFF2-40B4-BE49-F238E27FC236}">
                <a16:creationId xmlns:a16="http://schemas.microsoft.com/office/drawing/2014/main" id="{A94026A1-576A-844A-9771-02B425EC8EC2}"/>
              </a:ext>
            </a:extLst>
          </p:cNvPr>
          <p:cNvSpPr>
            <a:spLocks noGrp="1"/>
          </p:cNvSpPr>
          <p:nvPr>
            <p:ph idx="23"/>
          </p:nvPr>
        </p:nvSpPr>
        <p:spPr>
          <a:xfrm>
            <a:off x="8560020" y="3126179"/>
            <a:ext cx="3203384" cy="2588821"/>
          </a:xfrm>
        </p:spPr>
        <p:txBody>
          <a:bodyPr anchor="ct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2">
            <a:extLst>
              <a:ext uri="{FF2B5EF4-FFF2-40B4-BE49-F238E27FC236}">
                <a16:creationId xmlns:a16="http://schemas.microsoft.com/office/drawing/2014/main" id="{7527C744-F732-F349-9FAB-416EB912FA52}"/>
              </a:ext>
            </a:extLst>
          </p:cNvPr>
          <p:cNvSpPr>
            <a:spLocks noGrp="1"/>
          </p:cNvSpPr>
          <p:nvPr>
            <p:ph type="pic" sz="quarter" idx="24"/>
          </p:nvPr>
        </p:nvSpPr>
        <p:spPr>
          <a:xfrm>
            <a:off x="0" y="0"/>
            <a:ext cx="4061626" cy="2939143"/>
          </a:xfrm>
        </p:spPr>
        <p:txBody>
          <a:bodyPr/>
          <a:lstStyle/>
          <a:p>
            <a:r>
              <a:rPr lang="en-US" dirty="0"/>
              <a:t>Click icon to add picture</a:t>
            </a:r>
            <a:endParaRPr lang="en-GB" dirty="0"/>
          </a:p>
        </p:txBody>
      </p:sp>
      <p:sp>
        <p:nvSpPr>
          <p:cNvPr id="27" name="Picture Placeholder 2">
            <a:extLst>
              <a:ext uri="{FF2B5EF4-FFF2-40B4-BE49-F238E27FC236}">
                <a16:creationId xmlns:a16="http://schemas.microsoft.com/office/drawing/2014/main" id="{95141884-74B7-E748-8348-54290BD6962B}"/>
              </a:ext>
            </a:extLst>
          </p:cNvPr>
          <p:cNvSpPr>
            <a:spLocks noGrp="1"/>
          </p:cNvSpPr>
          <p:nvPr>
            <p:ph type="pic" sz="quarter" idx="27"/>
          </p:nvPr>
        </p:nvSpPr>
        <p:spPr>
          <a:xfrm>
            <a:off x="8130374" y="0"/>
            <a:ext cx="4061626" cy="2939143"/>
          </a:xfrm>
        </p:spPr>
        <p:txBody>
          <a:bodyPr/>
          <a:lstStyle/>
          <a:p>
            <a:r>
              <a:rPr lang="en-US" dirty="0"/>
              <a:t>Click icon to add picture</a:t>
            </a:r>
            <a:endParaRPr lang="en-GB" dirty="0"/>
          </a:p>
        </p:txBody>
      </p:sp>
      <p:sp>
        <p:nvSpPr>
          <p:cNvPr id="28" name="Picture Placeholder 2">
            <a:extLst>
              <a:ext uri="{FF2B5EF4-FFF2-40B4-BE49-F238E27FC236}">
                <a16:creationId xmlns:a16="http://schemas.microsoft.com/office/drawing/2014/main" id="{FB7DEE75-D1EF-5F44-9583-30CFB0D62911}"/>
              </a:ext>
            </a:extLst>
          </p:cNvPr>
          <p:cNvSpPr>
            <a:spLocks noGrp="1"/>
          </p:cNvSpPr>
          <p:nvPr>
            <p:ph type="pic" sz="quarter" idx="28"/>
          </p:nvPr>
        </p:nvSpPr>
        <p:spPr>
          <a:xfrm>
            <a:off x="4085249" y="2951922"/>
            <a:ext cx="4031806" cy="2939143"/>
          </a:xfrm>
        </p:spPr>
        <p:txBody>
          <a:bodyPr/>
          <a:lstStyle/>
          <a:p>
            <a:r>
              <a:rPr lang="en-US" dirty="0"/>
              <a:t>Click icon to add picture</a:t>
            </a:r>
            <a:endParaRPr lang="en-GB" dirty="0"/>
          </a:p>
        </p:txBody>
      </p:sp>
    </p:spTree>
    <p:extLst>
      <p:ext uri="{BB962C8B-B14F-4D97-AF65-F5344CB8AC3E}">
        <p14:creationId xmlns:p14="http://schemas.microsoft.com/office/powerpoint/2010/main" val="3270562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xt and images 6 col content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BE41AC7-DB12-C14B-8786-EE1D87A57A54}"/>
              </a:ext>
            </a:extLst>
          </p:cNvPr>
          <p:cNvSpPr/>
          <p:nvPr userDrawn="1"/>
        </p:nvSpPr>
        <p:spPr>
          <a:xfrm>
            <a:off x="-11875" y="0"/>
            <a:ext cx="12203875" cy="5890161"/>
          </a:xfrm>
          <a:prstGeom prst="rect">
            <a:avLst/>
          </a:prstGeom>
          <a:solidFill>
            <a:srgbClr val="D7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5" name="Date Placeholder 3">
            <a:extLst>
              <a:ext uri="{FF2B5EF4-FFF2-40B4-BE49-F238E27FC236}">
                <a16:creationId xmlns:a16="http://schemas.microsoft.com/office/drawing/2014/main" id="{90AA62A8-000C-B546-A6E7-60A97D039BC4}"/>
              </a:ext>
            </a:extLst>
          </p:cNvPr>
          <p:cNvSpPr>
            <a:spLocks noGrp="1"/>
          </p:cNvSpPr>
          <p:nvPr>
            <p:ph type="dt" sz="half" idx="2"/>
          </p:nvPr>
        </p:nvSpPr>
        <p:spPr>
          <a:xfrm>
            <a:off x="776710" y="6366049"/>
            <a:ext cx="2743200" cy="138500"/>
          </a:xfrm>
          <a:prstGeom prst="rect">
            <a:avLst/>
          </a:prstGeom>
        </p:spPr>
        <p:txBody>
          <a:bodyPr vert="horz" lIns="0" tIns="0" rIns="0" bIns="0" rtlCol="0" anchor="ctr">
            <a:spAutoFit/>
          </a:bodyPr>
          <a:lstStyle>
            <a:lvl1pPr algn="l">
              <a:lnSpc>
                <a:spcPct val="100000"/>
              </a:lnSpc>
              <a:defRPr sz="900" b="0" i="0" spc="15" baseline="0">
                <a:solidFill>
                  <a:schemeClr val="tx1"/>
                </a:solidFill>
                <a:latin typeface="Calibri Light" panose="020F0302020204030204" pitchFamily="34" charset="0"/>
                <a:cs typeface="Calibri Light" panose="020F0302020204030204" pitchFamily="34" charset="0"/>
              </a:defRPr>
            </a:lvl1pPr>
          </a:lstStyle>
          <a:p>
            <a:fld id="{E3F1C5E1-9A55-46BE-84CB-F162A4B5B24F}" type="datetime1">
              <a:rPr lang="en-US" smtClean="0"/>
              <a:t>3/12/2024</a:t>
            </a:fld>
            <a:endParaRPr lang="en-GB" dirty="0"/>
          </a:p>
        </p:txBody>
      </p:sp>
      <p:sp>
        <p:nvSpPr>
          <p:cNvPr id="6" name="Slide Number Placeholder 5">
            <a:extLst>
              <a:ext uri="{FF2B5EF4-FFF2-40B4-BE49-F238E27FC236}">
                <a16:creationId xmlns:a16="http://schemas.microsoft.com/office/drawing/2014/main" id="{69A5A93D-D7D4-374D-A7C8-197DBEB4A2B8}"/>
              </a:ext>
            </a:extLst>
          </p:cNvPr>
          <p:cNvSpPr>
            <a:spLocks noGrp="1"/>
          </p:cNvSpPr>
          <p:nvPr>
            <p:ph type="sldNum" sz="quarter" idx="4"/>
          </p:nvPr>
        </p:nvSpPr>
        <p:spPr>
          <a:xfrm>
            <a:off x="278860" y="6366877"/>
            <a:ext cx="349092" cy="138500"/>
          </a:xfrm>
          <a:prstGeom prst="rect">
            <a:avLst/>
          </a:prstGeom>
        </p:spPr>
        <p:txBody>
          <a:bodyPr vert="horz" wrap="square" lIns="0" tIns="0" rIns="0" bIns="0" rtlCol="0" anchor="ctr">
            <a:spAutoFit/>
          </a:bodyPr>
          <a:lstStyle>
            <a:lvl1pPr algn="r">
              <a:lnSpc>
                <a:spcPct val="100000"/>
              </a:lnSpc>
              <a:defRPr sz="900" b="0" i="0">
                <a:solidFill>
                  <a:schemeClr val="tx1"/>
                </a:solidFill>
                <a:latin typeface="Calibri Light" panose="020F0302020204030204" pitchFamily="34" charset="0"/>
                <a:cs typeface="Calibri Light" panose="020F0302020204030204" pitchFamily="34" charset="0"/>
              </a:defRPr>
            </a:lvl1pPr>
          </a:lstStyle>
          <a:p>
            <a:fld id="{91D568E7-61F5-D04E-995D-81EF41C01A2A}" type="slidenum">
              <a:rPr lang="en-GB" smtClean="0"/>
              <a:pPr/>
              <a:t>‹#›</a:t>
            </a:fld>
            <a:endParaRPr lang="en-GB" dirty="0"/>
          </a:p>
        </p:txBody>
      </p:sp>
      <p:sp>
        <p:nvSpPr>
          <p:cNvPr id="10" name="TextBox 9">
            <a:extLst>
              <a:ext uri="{FF2B5EF4-FFF2-40B4-BE49-F238E27FC236}">
                <a16:creationId xmlns:a16="http://schemas.microsoft.com/office/drawing/2014/main" id="{749D69F6-4D32-1942-AC75-986C5035F4C7}"/>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tx1"/>
                </a:solidFill>
              </a:rPr>
              <a:t>|</a:t>
            </a:r>
          </a:p>
        </p:txBody>
      </p:sp>
      <p:pic>
        <p:nvPicPr>
          <p:cNvPr id="8" name="Picture 10">
            <a:extLst>
              <a:ext uri="{FF2B5EF4-FFF2-40B4-BE49-F238E27FC236}">
                <a16:creationId xmlns:a16="http://schemas.microsoft.com/office/drawing/2014/main" id="{EFCA1A8A-D167-D94F-B3C5-A621FD2AC4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sp>
        <p:nvSpPr>
          <p:cNvPr id="18" name="Content Placeholder 2">
            <a:extLst>
              <a:ext uri="{FF2B5EF4-FFF2-40B4-BE49-F238E27FC236}">
                <a16:creationId xmlns:a16="http://schemas.microsoft.com/office/drawing/2014/main" id="{47FCFF86-74D4-004B-83A6-A575E5BBAE73}"/>
              </a:ext>
            </a:extLst>
          </p:cNvPr>
          <p:cNvSpPr>
            <a:spLocks noGrp="1"/>
          </p:cNvSpPr>
          <p:nvPr>
            <p:ph idx="24"/>
          </p:nvPr>
        </p:nvSpPr>
        <p:spPr>
          <a:xfrm>
            <a:off x="435059" y="218661"/>
            <a:ext cx="3203384" cy="2502853"/>
          </a:xfrm>
        </p:spPr>
        <p:txBody>
          <a:bodyPr anchor="ct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69C64F12-D7E4-3F43-93C9-97A26D1BAFF0}"/>
              </a:ext>
            </a:extLst>
          </p:cNvPr>
          <p:cNvSpPr>
            <a:spLocks noGrp="1"/>
          </p:cNvSpPr>
          <p:nvPr>
            <p:ph idx="21"/>
          </p:nvPr>
        </p:nvSpPr>
        <p:spPr>
          <a:xfrm>
            <a:off x="4496684" y="3126179"/>
            <a:ext cx="3203384" cy="2588821"/>
          </a:xfrm>
        </p:spPr>
        <p:txBody>
          <a:bodyPr anchor="ct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2">
            <a:extLst>
              <a:ext uri="{FF2B5EF4-FFF2-40B4-BE49-F238E27FC236}">
                <a16:creationId xmlns:a16="http://schemas.microsoft.com/office/drawing/2014/main" id="{3D7E3B12-0882-9049-ABD7-DA07F5282F98}"/>
              </a:ext>
            </a:extLst>
          </p:cNvPr>
          <p:cNvSpPr>
            <a:spLocks noGrp="1"/>
          </p:cNvSpPr>
          <p:nvPr>
            <p:ph type="pic" sz="quarter" idx="26"/>
          </p:nvPr>
        </p:nvSpPr>
        <p:spPr>
          <a:xfrm>
            <a:off x="4065369" y="5938"/>
            <a:ext cx="4055429" cy="2939143"/>
          </a:xfrm>
        </p:spPr>
        <p:txBody>
          <a:bodyPr/>
          <a:lstStyle/>
          <a:p>
            <a:r>
              <a:rPr lang="en-US" dirty="0"/>
              <a:t>Click icon to add picture</a:t>
            </a:r>
            <a:endParaRPr lang="en-GB" dirty="0"/>
          </a:p>
        </p:txBody>
      </p:sp>
      <p:sp>
        <p:nvSpPr>
          <p:cNvPr id="27" name="Picture Placeholder 2">
            <a:extLst>
              <a:ext uri="{FF2B5EF4-FFF2-40B4-BE49-F238E27FC236}">
                <a16:creationId xmlns:a16="http://schemas.microsoft.com/office/drawing/2014/main" id="{679A0E34-4295-BD41-9900-5619D144E7D1}"/>
              </a:ext>
            </a:extLst>
          </p:cNvPr>
          <p:cNvSpPr>
            <a:spLocks noGrp="1"/>
          </p:cNvSpPr>
          <p:nvPr>
            <p:ph type="pic" sz="quarter" idx="27"/>
          </p:nvPr>
        </p:nvSpPr>
        <p:spPr>
          <a:xfrm>
            <a:off x="-11875" y="2951921"/>
            <a:ext cx="4055429" cy="2938240"/>
          </a:xfrm>
        </p:spPr>
        <p:txBody>
          <a:bodyPr/>
          <a:lstStyle/>
          <a:p>
            <a:r>
              <a:rPr lang="en-US" dirty="0"/>
              <a:t>Click icon to add picture</a:t>
            </a:r>
            <a:endParaRPr lang="en-GB" dirty="0"/>
          </a:p>
        </p:txBody>
      </p:sp>
      <p:sp>
        <p:nvSpPr>
          <p:cNvPr id="28" name="Picture Placeholder 2">
            <a:extLst>
              <a:ext uri="{FF2B5EF4-FFF2-40B4-BE49-F238E27FC236}">
                <a16:creationId xmlns:a16="http://schemas.microsoft.com/office/drawing/2014/main" id="{91DF8A26-5F07-7C43-AD40-7B4625846C20}"/>
              </a:ext>
            </a:extLst>
          </p:cNvPr>
          <p:cNvSpPr>
            <a:spLocks noGrp="1"/>
          </p:cNvSpPr>
          <p:nvPr>
            <p:ph type="pic" sz="quarter" idx="28"/>
          </p:nvPr>
        </p:nvSpPr>
        <p:spPr>
          <a:xfrm>
            <a:off x="8136571" y="2951921"/>
            <a:ext cx="4055429" cy="2938240"/>
          </a:xfrm>
        </p:spPr>
        <p:txBody>
          <a:bodyPr/>
          <a:lstStyle/>
          <a:p>
            <a:r>
              <a:rPr lang="en-US" dirty="0"/>
              <a:t>Click icon to add picture</a:t>
            </a:r>
            <a:endParaRPr lang="en-GB" dirty="0"/>
          </a:p>
        </p:txBody>
      </p:sp>
      <p:sp>
        <p:nvSpPr>
          <p:cNvPr id="29" name="Content Placeholder 2">
            <a:extLst>
              <a:ext uri="{FF2B5EF4-FFF2-40B4-BE49-F238E27FC236}">
                <a16:creationId xmlns:a16="http://schemas.microsoft.com/office/drawing/2014/main" id="{4C679C0B-979A-FA4F-B5B5-4C009D6E9EE0}"/>
              </a:ext>
            </a:extLst>
          </p:cNvPr>
          <p:cNvSpPr>
            <a:spLocks noGrp="1"/>
          </p:cNvSpPr>
          <p:nvPr>
            <p:ph idx="29"/>
          </p:nvPr>
        </p:nvSpPr>
        <p:spPr>
          <a:xfrm>
            <a:off x="8562594" y="218661"/>
            <a:ext cx="3203384" cy="2502853"/>
          </a:xfrm>
        </p:spPr>
        <p:txBody>
          <a:bodyPr anchor="ctr"/>
          <a:lstStyle>
            <a:lvl1pPr algn="ctr">
              <a:lnSpc>
                <a:spcPct val="104000"/>
              </a:lnSpc>
              <a:spcAft>
                <a:spcPts val="300"/>
              </a:spcAft>
              <a:defRPr b="1">
                <a:solidFill>
                  <a:schemeClr val="tx1"/>
                </a:solidFill>
              </a:defRPr>
            </a:lvl1pPr>
            <a:lvl2pPr marL="188" indent="0" algn="ctr">
              <a:lnSpc>
                <a:spcPct val="104000"/>
              </a:lnSpc>
              <a:buNone/>
              <a:defRPr>
                <a:solidFill>
                  <a:schemeClr val="tx1"/>
                </a:solidFill>
              </a:defRPr>
            </a:lvl2pPr>
            <a:lvl3pPr marL="0" indent="0" algn="ctr">
              <a:lnSpc>
                <a:spcPct val="104000"/>
              </a:lnSpc>
              <a:buFont typeface="System Font Regular"/>
              <a:buNone/>
              <a:tabLst/>
              <a:defRPr>
                <a:solidFill>
                  <a:schemeClr val="tx1"/>
                </a:solidFill>
              </a:defRPr>
            </a:lvl3pPr>
            <a:lvl4pPr marL="0" indent="0" algn="ctr">
              <a:lnSpc>
                <a:spcPct val="104000"/>
              </a:lnSpc>
              <a:buClrTx/>
              <a:buFont typeface="System Font Regular"/>
              <a:buNone/>
              <a:tabLst/>
              <a:defRPr>
                <a:solidFill>
                  <a:schemeClr val="tx1"/>
                </a:solidFill>
              </a:defRPr>
            </a:lvl4pPr>
            <a:lvl5pPr marL="0" indent="0" algn="ctr">
              <a:lnSpc>
                <a:spcPct val="104000"/>
              </a:lnSpc>
              <a:buClr>
                <a:schemeClr val="accent1"/>
              </a:buClr>
              <a:buFont typeface="System Font Regular"/>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86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Width - No Footer">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AD27A0-1B79-4A21-822C-D2F1777DB832}"/>
              </a:ext>
            </a:extLst>
          </p:cNvPr>
          <p:cNvSpPr txBox="1"/>
          <p:nvPr userDrawn="1"/>
        </p:nvSpPr>
        <p:spPr>
          <a:xfrm>
            <a:off x="279400" y="6394987"/>
            <a:ext cx="1147952" cy="200055"/>
          </a:xfrm>
          <a:prstGeom prst="rect">
            <a:avLst/>
          </a:prstGeom>
          <a:noFill/>
        </p:spPr>
        <p:txBody>
          <a:bodyPr wrap="square" lIns="0" tIns="0" rIns="0" bIns="0" rtlCol="0" anchor="b" anchorCtr="0">
            <a:spAutoFit/>
          </a:bodyPr>
          <a:lstStyle/>
          <a:p>
            <a:pPr algn="l"/>
            <a:fld id="{F6A57652-B0DE-40E5-A83E-B262E911EA85}" type="slidenum">
              <a:rPr lang="en-US" sz="1300" smtClean="0"/>
              <a:pPr algn="l"/>
              <a:t>‹#›</a:t>
            </a:fld>
            <a:endParaRPr lang="en-US" sz="1300" dirty="0"/>
          </a:p>
        </p:txBody>
      </p:sp>
      <p:pic>
        <p:nvPicPr>
          <p:cNvPr id="6" name="Picture 5">
            <a:extLst>
              <a:ext uri="{FF2B5EF4-FFF2-40B4-BE49-F238E27FC236}">
                <a16:creationId xmlns:a16="http://schemas.microsoft.com/office/drawing/2014/main" id="{460224CF-BCB5-4B6A-AD96-09FDB6C5F7C2}"/>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1033706" y="6124700"/>
            <a:ext cx="878296" cy="463336"/>
          </a:xfrm>
          <a:prstGeom prst="rect">
            <a:avLst/>
          </a:prstGeom>
        </p:spPr>
      </p:pic>
      <p:sp>
        <p:nvSpPr>
          <p:cNvPr id="5" name="Title 1">
            <a:extLst>
              <a:ext uri="{FF2B5EF4-FFF2-40B4-BE49-F238E27FC236}">
                <a16:creationId xmlns:a16="http://schemas.microsoft.com/office/drawing/2014/main" id="{63802A86-044F-B140-80F8-98C06369BA2D}"/>
              </a:ext>
            </a:extLst>
          </p:cNvPr>
          <p:cNvSpPr>
            <a:spLocks noGrp="1"/>
          </p:cNvSpPr>
          <p:nvPr>
            <p:ph type="title"/>
          </p:nvPr>
        </p:nvSpPr>
        <p:spPr>
          <a:xfrm>
            <a:off x="288925" y="162373"/>
            <a:ext cx="11614150" cy="1204957"/>
          </a:xfrm>
          <a:prstGeom prst="rect">
            <a:avLst/>
          </a:prstGeom>
        </p:spPr>
        <p:txBody>
          <a:bodyPr anchor="ctr" anchorCtr="0">
            <a:normAutofit/>
          </a:bodyPr>
          <a:lstStyle>
            <a:lvl1pPr>
              <a:defRPr sz="4200"/>
            </a:lvl1pPr>
          </a:lstStyle>
          <a:p>
            <a:r>
              <a:rPr lang="en-US"/>
              <a:t>Click to edit Master title style</a:t>
            </a:r>
          </a:p>
        </p:txBody>
      </p:sp>
      <p:sp>
        <p:nvSpPr>
          <p:cNvPr id="10" name="Content Placeholder 2">
            <a:extLst>
              <a:ext uri="{FF2B5EF4-FFF2-40B4-BE49-F238E27FC236}">
                <a16:creationId xmlns:a16="http://schemas.microsoft.com/office/drawing/2014/main" id="{ED1D190A-9A38-1846-A60F-B9AF20DA8FB3}"/>
              </a:ext>
            </a:extLst>
          </p:cNvPr>
          <p:cNvSpPr>
            <a:spLocks noGrp="1"/>
          </p:cNvSpPr>
          <p:nvPr>
            <p:ph idx="1"/>
          </p:nvPr>
        </p:nvSpPr>
        <p:spPr>
          <a:xfrm>
            <a:off x="288925" y="1367327"/>
            <a:ext cx="11614150" cy="4265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561176"/>
      </p:ext>
    </p:extLst>
  </p:cSld>
  <p:clrMapOvr>
    <a:masterClrMapping/>
  </p:clrMapOvr>
  <p:extLst>
    <p:ext uri="{DCECCB84-F9BA-43D5-87BE-67443E8EF086}">
      <p15:sldGuideLst xmlns:p15="http://schemas.microsoft.com/office/powerpoint/2012/main">
        <p15:guide id="4" orient="horz" pos="1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53D5-4D01-2848-9A1D-7A54E828D5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CFED0C-01C1-E746-9A0D-D9D0414DC022}"/>
              </a:ext>
            </a:extLst>
          </p:cNvPr>
          <p:cNvSpPr>
            <a:spLocks noGrp="1"/>
          </p:cNvSpPr>
          <p:nvPr>
            <p:ph type="dt" sz="half" idx="10"/>
          </p:nvPr>
        </p:nvSpPr>
        <p:spPr>
          <a:xfrm>
            <a:off x="776710" y="6366049"/>
            <a:ext cx="2743200" cy="138500"/>
          </a:xfrm>
          <a:prstGeom prst="rect">
            <a:avLst/>
          </a:prstGeom>
        </p:spPr>
        <p:txBody>
          <a:bodyPr/>
          <a:lstStyle/>
          <a:p>
            <a:fld id="{6A836DF3-2CFC-45D0-AA74-94DDE74EAB30}" type="datetime1">
              <a:rPr lang="en-US" smtClean="0"/>
              <a:t>3/12/2024</a:t>
            </a:fld>
            <a:endParaRPr lang="en-GB" dirty="0"/>
          </a:p>
        </p:txBody>
      </p:sp>
      <p:sp>
        <p:nvSpPr>
          <p:cNvPr id="4" name="Slide Number Placeholder 3">
            <a:extLst>
              <a:ext uri="{FF2B5EF4-FFF2-40B4-BE49-F238E27FC236}">
                <a16:creationId xmlns:a16="http://schemas.microsoft.com/office/drawing/2014/main" id="{0F76C241-C671-A747-AC67-E3FCF17B6CF8}"/>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sp>
        <p:nvSpPr>
          <p:cNvPr id="10" name="Subtitle 2">
            <a:extLst>
              <a:ext uri="{FF2B5EF4-FFF2-40B4-BE49-F238E27FC236}">
                <a16:creationId xmlns:a16="http://schemas.microsoft.com/office/drawing/2014/main" id="{0486FA76-FC89-0048-831B-500258DD8B3C}"/>
              </a:ext>
            </a:extLst>
          </p:cNvPr>
          <p:cNvSpPr>
            <a:spLocks noGrp="1"/>
          </p:cNvSpPr>
          <p:nvPr>
            <p:ph type="subTitle" idx="1"/>
          </p:nvPr>
        </p:nvSpPr>
        <p:spPr>
          <a:xfrm>
            <a:off x="2792054" y="5367647"/>
            <a:ext cx="6607892" cy="566718"/>
          </a:xfrm>
        </p:spPr>
        <p:txBody>
          <a:bodyPr wrap="square" anchor="t" anchorCtr="0">
            <a:noAutofit/>
          </a:bodyPr>
          <a:lstStyle>
            <a:lvl1pPr marL="0" indent="0" algn="ctr">
              <a:lnSpc>
                <a:spcPct val="104000"/>
              </a:lnSpc>
              <a:buNone/>
              <a:defRPr sz="1600" b="0" i="0">
                <a:solidFill>
                  <a:schemeClr val="tx1"/>
                </a:solidFill>
                <a:latin typeface="+mn-lt"/>
                <a:cs typeface="Calibri Light" panose="020F0302020204030204" pitchFamily="34" charset="0"/>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GB"/>
          </a:p>
        </p:txBody>
      </p:sp>
      <p:sp>
        <p:nvSpPr>
          <p:cNvPr id="8" name="Text Placeholder 5">
            <a:extLst>
              <a:ext uri="{FF2B5EF4-FFF2-40B4-BE49-F238E27FC236}">
                <a16:creationId xmlns:a16="http://schemas.microsoft.com/office/drawing/2014/main" id="{C9CF2B18-736E-DA40-BDA1-9E28CD606F66}"/>
              </a:ext>
            </a:extLst>
          </p:cNvPr>
          <p:cNvSpPr>
            <a:spLocks noGrp="1" noChangeAspect="1"/>
          </p:cNvSpPr>
          <p:nvPr>
            <p:ph type="body" sz="quarter" idx="14"/>
          </p:nvPr>
        </p:nvSpPr>
        <p:spPr>
          <a:xfrm>
            <a:off x="4707336" y="1751196"/>
            <a:ext cx="2813583" cy="2813742"/>
          </a:xfrm>
          <a:prstGeom prst="ellipse">
            <a:avLst/>
          </a:prstGeom>
          <a:solidFill>
            <a:srgbClr val="C1CBD6">
              <a:alpha val="87000"/>
            </a:srgbClr>
          </a:solidFill>
        </p:spPr>
        <p:txBody>
          <a:bodyPr anchor="ctr"/>
          <a:lstStyle>
            <a:lvl1pPr algn="ctr">
              <a:lnSpc>
                <a:spcPct val="89000"/>
              </a:lnSpc>
              <a:defRPr sz="2100" b="1">
                <a:solidFill>
                  <a:schemeClr val="bg1"/>
                </a:solidFill>
              </a:defRPr>
            </a:lvl1pPr>
            <a:lvl2pPr marL="188" indent="0" algn="ctr">
              <a:lnSpc>
                <a:spcPct val="90000"/>
              </a:lnSpc>
              <a:buNone/>
              <a:defRPr sz="1800">
                <a:solidFill>
                  <a:schemeClr val="bg1"/>
                </a:solidFill>
              </a:defRPr>
            </a:lvl2pPr>
            <a:lvl3pPr marL="176400" indent="-176400" algn="ctr">
              <a:buFont typeface="System Font Regular"/>
              <a:buChar char="•"/>
              <a:defRPr/>
            </a:lvl3pPr>
            <a:lvl4pPr marL="471600" indent="-291600" algn="ctr">
              <a:buClrTx/>
              <a:buFont typeface="System Font Regular"/>
              <a:buChar char="–"/>
              <a:defRPr/>
            </a:lvl4pPr>
            <a:lvl5pPr marL="646200" indent="-185400" algn="ctr">
              <a:buClr>
                <a:schemeClr val="accent1"/>
              </a:buClr>
              <a:buFont typeface="System Font Regular"/>
              <a:buChar char="•"/>
              <a:defRPr b="0"/>
            </a:lvl5pPr>
          </a:lstStyle>
          <a:p>
            <a:pPr lvl="0"/>
            <a:r>
              <a:rPr lang="en-US"/>
              <a:t>Click to edit Master text styles</a:t>
            </a:r>
          </a:p>
          <a:p>
            <a:pPr lvl="1"/>
            <a:r>
              <a:rPr lang="en-US"/>
              <a:t>Second level</a:t>
            </a:r>
          </a:p>
        </p:txBody>
      </p:sp>
      <p:sp>
        <p:nvSpPr>
          <p:cNvPr id="9" name="Text Placeholder 5">
            <a:extLst>
              <a:ext uri="{FF2B5EF4-FFF2-40B4-BE49-F238E27FC236}">
                <a16:creationId xmlns:a16="http://schemas.microsoft.com/office/drawing/2014/main" id="{C262723B-6181-0D45-9CB8-6D2DED0BEDFB}"/>
              </a:ext>
            </a:extLst>
          </p:cNvPr>
          <p:cNvSpPr>
            <a:spLocks noGrp="1" noChangeAspect="1"/>
          </p:cNvSpPr>
          <p:nvPr>
            <p:ph type="body" sz="quarter" idx="15"/>
          </p:nvPr>
        </p:nvSpPr>
        <p:spPr>
          <a:xfrm>
            <a:off x="7130060" y="1751196"/>
            <a:ext cx="2813583" cy="2813742"/>
          </a:xfrm>
          <a:prstGeom prst="ellipse">
            <a:avLst/>
          </a:prstGeom>
          <a:solidFill>
            <a:srgbClr val="A1A1A1">
              <a:alpha val="53000"/>
            </a:srgbClr>
          </a:solidFill>
        </p:spPr>
        <p:txBody>
          <a:bodyPr anchor="ctr"/>
          <a:lstStyle>
            <a:lvl1pPr algn="ctr">
              <a:lnSpc>
                <a:spcPct val="89000"/>
              </a:lnSpc>
              <a:defRPr sz="2100" b="1">
                <a:solidFill>
                  <a:schemeClr val="bg1"/>
                </a:solidFill>
              </a:defRPr>
            </a:lvl1pPr>
            <a:lvl2pPr marL="188" indent="0" algn="ctr">
              <a:lnSpc>
                <a:spcPct val="90000"/>
              </a:lnSpc>
              <a:buNone/>
              <a:defRPr sz="1800">
                <a:solidFill>
                  <a:schemeClr val="bg1"/>
                </a:solidFill>
              </a:defRPr>
            </a:lvl2pPr>
            <a:lvl3pPr marL="176400" indent="-176400" algn="ctr">
              <a:buFont typeface="System Font Regular"/>
              <a:buChar char="•"/>
              <a:defRPr/>
            </a:lvl3pPr>
            <a:lvl4pPr marL="471600" indent="-291600" algn="ctr">
              <a:buClrTx/>
              <a:buFont typeface="System Font Regular"/>
              <a:buChar char="–"/>
              <a:defRPr/>
            </a:lvl4pPr>
            <a:lvl5pPr marL="646200" indent="-185400" algn="ctr">
              <a:buClr>
                <a:schemeClr val="accent1"/>
              </a:buClr>
              <a:buFont typeface="System Font Regular"/>
              <a:buChar char="•"/>
              <a:defRPr b="0"/>
            </a:lvl5pPr>
          </a:lstStyle>
          <a:p>
            <a:pPr lvl="0"/>
            <a:r>
              <a:rPr lang="en-US"/>
              <a:t>Click to edit Master text styles</a:t>
            </a:r>
          </a:p>
          <a:p>
            <a:pPr lvl="1"/>
            <a:r>
              <a:rPr lang="en-US"/>
              <a:t>Second level</a:t>
            </a:r>
          </a:p>
        </p:txBody>
      </p:sp>
      <p:sp>
        <p:nvSpPr>
          <p:cNvPr id="7" name="Text Placeholder 5">
            <a:extLst>
              <a:ext uri="{FF2B5EF4-FFF2-40B4-BE49-F238E27FC236}">
                <a16:creationId xmlns:a16="http://schemas.microsoft.com/office/drawing/2014/main" id="{F36225C4-3955-024E-8BAB-E52F30210EBE}"/>
              </a:ext>
            </a:extLst>
          </p:cNvPr>
          <p:cNvSpPr>
            <a:spLocks noGrp="1" noChangeAspect="1"/>
          </p:cNvSpPr>
          <p:nvPr>
            <p:ph type="body" sz="quarter" idx="13"/>
          </p:nvPr>
        </p:nvSpPr>
        <p:spPr>
          <a:xfrm>
            <a:off x="2248984" y="1751196"/>
            <a:ext cx="2813583" cy="2813742"/>
          </a:xfrm>
          <a:prstGeom prst="ellipse">
            <a:avLst/>
          </a:prstGeom>
          <a:solidFill>
            <a:schemeClr val="accent2">
              <a:alpha val="50000"/>
            </a:schemeClr>
          </a:solidFill>
        </p:spPr>
        <p:txBody>
          <a:bodyPr anchor="ctr"/>
          <a:lstStyle>
            <a:lvl1pPr algn="ctr">
              <a:lnSpc>
                <a:spcPct val="89000"/>
              </a:lnSpc>
              <a:defRPr sz="2100" b="1">
                <a:solidFill>
                  <a:schemeClr val="bg1"/>
                </a:solidFill>
              </a:defRPr>
            </a:lvl1pPr>
            <a:lvl2pPr marL="188" indent="0" algn="ctr">
              <a:lnSpc>
                <a:spcPct val="90000"/>
              </a:lnSpc>
              <a:buNone/>
              <a:defRPr sz="1800">
                <a:solidFill>
                  <a:schemeClr val="bg1"/>
                </a:solidFill>
              </a:defRPr>
            </a:lvl2pPr>
            <a:lvl3pPr marL="176400" indent="-176400" algn="ctr">
              <a:buFont typeface="System Font Regular"/>
              <a:buChar char="•"/>
              <a:defRPr/>
            </a:lvl3pPr>
            <a:lvl4pPr marL="471600" indent="-291600" algn="ctr">
              <a:buClrTx/>
              <a:buFont typeface="System Font Regular"/>
              <a:buChar char="–"/>
              <a:defRPr/>
            </a:lvl4pPr>
            <a:lvl5pPr marL="646200" indent="-185400" algn="ctr">
              <a:buClr>
                <a:schemeClr val="accent1"/>
              </a:buClr>
              <a:buFont typeface="System Font Regular"/>
              <a:buChar char="•"/>
              <a:defRPr b="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829790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ic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53D5-4D01-2848-9A1D-7A54E828D5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CFED0C-01C1-E746-9A0D-D9D0414DC022}"/>
              </a:ext>
            </a:extLst>
          </p:cNvPr>
          <p:cNvSpPr>
            <a:spLocks noGrp="1"/>
          </p:cNvSpPr>
          <p:nvPr>
            <p:ph type="dt" sz="half" idx="10"/>
          </p:nvPr>
        </p:nvSpPr>
        <p:spPr>
          <a:xfrm>
            <a:off x="776710" y="6366049"/>
            <a:ext cx="2743200" cy="138500"/>
          </a:xfrm>
          <a:prstGeom prst="rect">
            <a:avLst/>
          </a:prstGeom>
        </p:spPr>
        <p:txBody>
          <a:bodyPr/>
          <a:lstStyle/>
          <a:p>
            <a:fld id="{2F92B652-499B-42C9-9C0A-0CA978435FA4}" type="datetime1">
              <a:rPr lang="en-US" smtClean="0"/>
              <a:t>3/12/2024</a:t>
            </a:fld>
            <a:endParaRPr lang="en-GB" dirty="0"/>
          </a:p>
        </p:txBody>
      </p:sp>
      <p:sp>
        <p:nvSpPr>
          <p:cNvPr id="4" name="Slide Number Placeholder 3">
            <a:extLst>
              <a:ext uri="{FF2B5EF4-FFF2-40B4-BE49-F238E27FC236}">
                <a16:creationId xmlns:a16="http://schemas.microsoft.com/office/drawing/2014/main" id="{0F76C241-C671-A747-AC67-E3FCF17B6CF8}"/>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sp>
        <p:nvSpPr>
          <p:cNvPr id="8" name="Text Placeholder 5">
            <a:extLst>
              <a:ext uri="{FF2B5EF4-FFF2-40B4-BE49-F238E27FC236}">
                <a16:creationId xmlns:a16="http://schemas.microsoft.com/office/drawing/2014/main" id="{C9CF2B18-736E-DA40-BDA1-9E28CD606F66}"/>
              </a:ext>
            </a:extLst>
          </p:cNvPr>
          <p:cNvSpPr>
            <a:spLocks noGrp="1" noChangeAspect="1"/>
          </p:cNvSpPr>
          <p:nvPr>
            <p:ph type="body" sz="quarter" idx="14"/>
          </p:nvPr>
        </p:nvSpPr>
        <p:spPr>
          <a:xfrm>
            <a:off x="4717676" y="1175243"/>
            <a:ext cx="2737645" cy="2737800"/>
          </a:xfrm>
          <a:prstGeom prst="ellipse">
            <a:avLst/>
          </a:prstGeom>
          <a:solidFill>
            <a:srgbClr val="C1CBD6">
              <a:alpha val="87000"/>
            </a:srgbClr>
          </a:solidFill>
        </p:spPr>
        <p:txBody>
          <a:bodyPr anchor="ctr"/>
          <a:lstStyle>
            <a:lvl1pPr algn="ctr">
              <a:lnSpc>
                <a:spcPct val="89000"/>
              </a:lnSpc>
              <a:defRPr sz="2100" b="1">
                <a:solidFill>
                  <a:schemeClr val="bg1"/>
                </a:solidFill>
              </a:defRPr>
            </a:lvl1pPr>
            <a:lvl2pPr marL="188" indent="0" algn="ctr">
              <a:lnSpc>
                <a:spcPct val="90000"/>
              </a:lnSpc>
              <a:buNone/>
              <a:defRPr sz="1800">
                <a:solidFill>
                  <a:schemeClr val="bg1"/>
                </a:solidFill>
              </a:defRPr>
            </a:lvl2pPr>
            <a:lvl3pPr marL="176400" indent="-176400" algn="ctr">
              <a:buFont typeface="System Font Regular"/>
              <a:buChar char="•"/>
              <a:defRPr/>
            </a:lvl3pPr>
            <a:lvl4pPr marL="471600" indent="-291600" algn="ctr">
              <a:buClrTx/>
              <a:buFont typeface="System Font Regular"/>
              <a:buChar char="–"/>
              <a:defRPr/>
            </a:lvl4pPr>
            <a:lvl5pPr marL="646200" indent="-185400" algn="ctr">
              <a:buClr>
                <a:schemeClr val="accent1"/>
              </a:buClr>
              <a:buFont typeface="System Font Regular"/>
              <a:buChar char="•"/>
              <a:defRPr b="0"/>
            </a:lvl5pPr>
          </a:lstStyle>
          <a:p>
            <a:pPr lvl="0"/>
            <a:r>
              <a:rPr lang="en-US"/>
              <a:t>Click to edit Master text styles</a:t>
            </a:r>
          </a:p>
          <a:p>
            <a:pPr lvl="1"/>
            <a:r>
              <a:rPr lang="en-US"/>
              <a:t>Second level</a:t>
            </a:r>
          </a:p>
        </p:txBody>
      </p:sp>
      <p:sp>
        <p:nvSpPr>
          <p:cNvPr id="9" name="Text Placeholder 5">
            <a:extLst>
              <a:ext uri="{FF2B5EF4-FFF2-40B4-BE49-F238E27FC236}">
                <a16:creationId xmlns:a16="http://schemas.microsoft.com/office/drawing/2014/main" id="{C262723B-6181-0D45-9CB8-6D2DED0BEDFB}"/>
              </a:ext>
            </a:extLst>
          </p:cNvPr>
          <p:cNvSpPr>
            <a:spLocks noGrp="1" noChangeAspect="1"/>
          </p:cNvSpPr>
          <p:nvPr>
            <p:ph type="body" sz="quarter" idx="15"/>
          </p:nvPr>
        </p:nvSpPr>
        <p:spPr>
          <a:xfrm>
            <a:off x="5817751" y="3063419"/>
            <a:ext cx="2737645" cy="2737800"/>
          </a:xfrm>
          <a:prstGeom prst="ellipse">
            <a:avLst/>
          </a:prstGeom>
          <a:solidFill>
            <a:srgbClr val="A1A1A1">
              <a:alpha val="53000"/>
            </a:srgbClr>
          </a:solidFill>
        </p:spPr>
        <p:txBody>
          <a:bodyPr anchor="ctr"/>
          <a:lstStyle>
            <a:lvl1pPr algn="ctr">
              <a:lnSpc>
                <a:spcPct val="89000"/>
              </a:lnSpc>
              <a:defRPr sz="2100" b="1">
                <a:solidFill>
                  <a:schemeClr val="bg1"/>
                </a:solidFill>
              </a:defRPr>
            </a:lvl1pPr>
            <a:lvl2pPr marL="188" indent="0" algn="ctr">
              <a:lnSpc>
                <a:spcPct val="90000"/>
              </a:lnSpc>
              <a:buNone/>
              <a:defRPr sz="1800">
                <a:solidFill>
                  <a:schemeClr val="bg1"/>
                </a:solidFill>
              </a:defRPr>
            </a:lvl2pPr>
            <a:lvl3pPr marL="176400" indent="-176400" algn="ctr">
              <a:buFont typeface="System Font Regular"/>
              <a:buChar char="•"/>
              <a:defRPr/>
            </a:lvl3pPr>
            <a:lvl4pPr marL="471600" indent="-291600" algn="ctr">
              <a:buClrTx/>
              <a:buFont typeface="System Font Regular"/>
              <a:buChar char="–"/>
              <a:defRPr/>
            </a:lvl4pPr>
            <a:lvl5pPr marL="646200" indent="-185400" algn="ctr">
              <a:buClr>
                <a:schemeClr val="accent1"/>
              </a:buClr>
              <a:buFont typeface="System Font Regular"/>
              <a:buChar char="•"/>
              <a:defRPr b="0"/>
            </a:lvl5pPr>
          </a:lstStyle>
          <a:p>
            <a:pPr lvl="0"/>
            <a:r>
              <a:rPr lang="en-US"/>
              <a:t>Click to edit Master text styles</a:t>
            </a:r>
          </a:p>
          <a:p>
            <a:pPr lvl="1"/>
            <a:r>
              <a:rPr lang="en-US"/>
              <a:t>Second level</a:t>
            </a:r>
          </a:p>
        </p:txBody>
      </p:sp>
      <p:sp>
        <p:nvSpPr>
          <p:cNvPr id="7" name="Text Placeholder 5">
            <a:extLst>
              <a:ext uri="{FF2B5EF4-FFF2-40B4-BE49-F238E27FC236}">
                <a16:creationId xmlns:a16="http://schemas.microsoft.com/office/drawing/2014/main" id="{F36225C4-3955-024E-8BAB-E52F30210EBE}"/>
              </a:ext>
            </a:extLst>
          </p:cNvPr>
          <p:cNvSpPr>
            <a:spLocks noGrp="1" noChangeAspect="1"/>
          </p:cNvSpPr>
          <p:nvPr>
            <p:ph type="body" sz="quarter" idx="13"/>
          </p:nvPr>
        </p:nvSpPr>
        <p:spPr>
          <a:xfrm>
            <a:off x="3626612" y="3086813"/>
            <a:ext cx="2737645" cy="2737800"/>
          </a:xfrm>
          <a:prstGeom prst="ellipse">
            <a:avLst/>
          </a:prstGeom>
          <a:solidFill>
            <a:schemeClr val="accent2">
              <a:alpha val="50000"/>
            </a:schemeClr>
          </a:solidFill>
        </p:spPr>
        <p:txBody>
          <a:bodyPr anchor="ctr"/>
          <a:lstStyle>
            <a:lvl1pPr algn="ctr">
              <a:lnSpc>
                <a:spcPct val="89000"/>
              </a:lnSpc>
              <a:defRPr sz="2100" b="1">
                <a:solidFill>
                  <a:schemeClr val="bg1"/>
                </a:solidFill>
              </a:defRPr>
            </a:lvl1pPr>
            <a:lvl2pPr marL="188" indent="0" algn="ctr">
              <a:lnSpc>
                <a:spcPct val="90000"/>
              </a:lnSpc>
              <a:buNone/>
              <a:defRPr sz="1800">
                <a:solidFill>
                  <a:schemeClr val="bg1"/>
                </a:solidFill>
              </a:defRPr>
            </a:lvl2pPr>
            <a:lvl3pPr marL="176400" indent="-176400" algn="ctr">
              <a:buFont typeface="System Font Regular"/>
              <a:buChar char="•"/>
              <a:defRPr/>
            </a:lvl3pPr>
            <a:lvl4pPr marL="471600" indent="-291600" algn="ctr">
              <a:buClrTx/>
              <a:buFont typeface="System Font Regular"/>
              <a:buChar char="–"/>
              <a:defRPr/>
            </a:lvl4pPr>
            <a:lvl5pPr marL="646200" indent="-185400" algn="ctr">
              <a:buClr>
                <a:schemeClr val="accent1"/>
              </a:buClr>
              <a:buFont typeface="System Font Regular"/>
              <a:buChar char="•"/>
              <a:defRPr b="0"/>
            </a:lvl5pPr>
          </a:lstStyle>
          <a:p>
            <a:pPr lvl="0"/>
            <a:r>
              <a:rPr lang="en-US"/>
              <a:t>Click to edit Master text styles</a:t>
            </a:r>
          </a:p>
          <a:p>
            <a:pPr lvl="1"/>
            <a:r>
              <a:rPr lang="en-US"/>
              <a:t>Second level</a:t>
            </a:r>
          </a:p>
        </p:txBody>
      </p:sp>
      <p:sp>
        <p:nvSpPr>
          <p:cNvPr id="11" name="Content Placeholder 2">
            <a:extLst>
              <a:ext uri="{FF2B5EF4-FFF2-40B4-BE49-F238E27FC236}">
                <a16:creationId xmlns:a16="http://schemas.microsoft.com/office/drawing/2014/main" id="{D3A71772-DFF2-0749-8498-5C08DDF0BE57}"/>
              </a:ext>
            </a:extLst>
          </p:cNvPr>
          <p:cNvSpPr>
            <a:spLocks noGrp="1"/>
          </p:cNvSpPr>
          <p:nvPr>
            <p:ph idx="16"/>
          </p:nvPr>
        </p:nvSpPr>
        <p:spPr>
          <a:xfrm>
            <a:off x="527030" y="1101725"/>
            <a:ext cx="2370737"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446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gra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53D5-4D01-2848-9A1D-7A54E828D5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CFED0C-01C1-E746-9A0D-D9D0414DC022}"/>
              </a:ext>
            </a:extLst>
          </p:cNvPr>
          <p:cNvSpPr>
            <a:spLocks noGrp="1"/>
          </p:cNvSpPr>
          <p:nvPr>
            <p:ph type="dt" sz="half" idx="10"/>
          </p:nvPr>
        </p:nvSpPr>
        <p:spPr>
          <a:xfrm>
            <a:off x="776710" y="6366049"/>
            <a:ext cx="2743200" cy="138500"/>
          </a:xfrm>
          <a:prstGeom prst="rect">
            <a:avLst/>
          </a:prstGeom>
        </p:spPr>
        <p:txBody>
          <a:bodyPr/>
          <a:lstStyle/>
          <a:p>
            <a:fld id="{332BADCA-719A-401C-99B4-77D595885B80}" type="datetime1">
              <a:rPr lang="en-US" smtClean="0"/>
              <a:t>3/12/2024</a:t>
            </a:fld>
            <a:endParaRPr lang="en-GB" dirty="0"/>
          </a:p>
        </p:txBody>
      </p:sp>
      <p:sp>
        <p:nvSpPr>
          <p:cNvPr id="4" name="Slide Number Placeholder 3">
            <a:extLst>
              <a:ext uri="{FF2B5EF4-FFF2-40B4-BE49-F238E27FC236}">
                <a16:creationId xmlns:a16="http://schemas.microsoft.com/office/drawing/2014/main" id="{0F76C241-C671-A747-AC67-E3FCF17B6CF8}"/>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sp>
        <p:nvSpPr>
          <p:cNvPr id="6" name="Chart Placeholder 5">
            <a:extLst>
              <a:ext uri="{FF2B5EF4-FFF2-40B4-BE49-F238E27FC236}">
                <a16:creationId xmlns:a16="http://schemas.microsoft.com/office/drawing/2014/main" id="{14858156-7A7A-D940-82AA-8AE5BC6CCB73}"/>
              </a:ext>
            </a:extLst>
          </p:cNvPr>
          <p:cNvSpPr>
            <a:spLocks noGrp="1"/>
          </p:cNvSpPr>
          <p:nvPr>
            <p:ph type="chart" sz="quarter" idx="12"/>
          </p:nvPr>
        </p:nvSpPr>
        <p:spPr>
          <a:xfrm>
            <a:off x="0" y="1686296"/>
            <a:ext cx="4174448" cy="4197928"/>
          </a:xfrm>
        </p:spPr>
        <p:txBody>
          <a:bodyPr/>
          <a:lstStyle/>
          <a:p>
            <a:r>
              <a:rPr lang="en-US" dirty="0"/>
              <a:t>Click icon to add chart</a:t>
            </a:r>
            <a:endParaRPr lang="en-GB" dirty="0"/>
          </a:p>
        </p:txBody>
      </p:sp>
      <p:sp>
        <p:nvSpPr>
          <p:cNvPr id="12" name="Chart Placeholder 5">
            <a:extLst>
              <a:ext uri="{FF2B5EF4-FFF2-40B4-BE49-F238E27FC236}">
                <a16:creationId xmlns:a16="http://schemas.microsoft.com/office/drawing/2014/main" id="{2750F49D-A7A4-574E-A570-BD7DD22E519C}"/>
              </a:ext>
            </a:extLst>
          </p:cNvPr>
          <p:cNvSpPr>
            <a:spLocks noGrp="1"/>
          </p:cNvSpPr>
          <p:nvPr>
            <p:ph type="chart" sz="quarter" idx="13"/>
          </p:nvPr>
        </p:nvSpPr>
        <p:spPr>
          <a:xfrm>
            <a:off x="4239767" y="1686296"/>
            <a:ext cx="7677897" cy="4197928"/>
          </a:xfrm>
        </p:spPr>
        <p:txBody>
          <a:bodyPr/>
          <a:lstStyle/>
          <a:p>
            <a:r>
              <a:rPr lang="en-US" dirty="0"/>
              <a:t>Click icon to add chart</a:t>
            </a:r>
            <a:endParaRPr lang="en-GB" dirty="0"/>
          </a:p>
        </p:txBody>
      </p:sp>
      <p:sp>
        <p:nvSpPr>
          <p:cNvPr id="13" name="Text Placeholder 5">
            <a:extLst>
              <a:ext uri="{FF2B5EF4-FFF2-40B4-BE49-F238E27FC236}">
                <a16:creationId xmlns:a16="http://schemas.microsoft.com/office/drawing/2014/main" id="{5F3807AC-012A-D549-A843-22CECC4985C0}"/>
              </a:ext>
            </a:extLst>
          </p:cNvPr>
          <p:cNvSpPr>
            <a:spLocks noGrp="1"/>
          </p:cNvSpPr>
          <p:nvPr>
            <p:ph type="body" sz="quarter" idx="14"/>
          </p:nvPr>
        </p:nvSpPr>
        <p:spPr>
          <a:xfrm>
            <a:off x="508390" y="1122610"/>
            <a:ext cx="3666058" cy="257314"/>
          </a:xfrm>
        </p:spPr>
        <p:txBody>
          <a:bodyPr wrap="square">
            <a:spAutoFit/>
          </a:bodyPr>
          <a:lstStyle>
            <a:lvl1pPr>
              <a:defRPr b="0"/>
            </a:lvl1pPr>
            <a:lvl2pPr marL="188" indent="0">
              <a:buNone/>
              <a:defRPr/>
            </a:lvl2pPr>
            <a:lvl3pPr marL="176400" indent="-176400">
              <a:buFont typeface="System Font Regular"/>
              <a:buChar char="•"/>
              <a:defRPr/>
            </a:lvl3pPr>
            <a:lvl4pPr marL="471600" indent="-291600">
              <a:buClrTx/>
              <a:buFont typeface="System Font Regular"/>
              <a:buChar char="–"/>
              <a:defRPr/>
            </a:lvl4pPr>
            <a:lvl5pPr marL="646200" indent="-185400">
              <a:buClr>
                <a:schemeClr val="accent1"/>
              </a:buClr>
              <a:buFont typeface="System Font Regular"/>
              <a:buChar char="•"/>
              <a:defRPr b="0"/>
            </a:lvl5pPr>
          </a:lstStyle>
          <a:p>
            <a:pPr lvl="0"/>
            <a:r>
              <a:rPr lang="en-US"/>
              <a:t>Click to edit Master text styles</a:t>
            </a:r>
          </a:p>
        </p:txBody>
      </p:sp>
      <p:sp>
        <p:nvSpPr>
          <p:cNvPr id="14" name="Text Placeholder 5">
            <a:extLst>
              <a:ext uri="{FF2B5EF4-FFF2-40B4-BE49-F238E27FC236}">
                <a16:creationId xmlns:a16="http://schemas.microsoft.com/office/drawing/2014/main" id="{ED4ADCA9-C959-6143-82B2-DD033E55B55F}"/>
              </a:ext>
            </a:extLst>
          </p:cNvPr>
          <p:cNvSpPr>
            <a:spLocks noGrp="1"/>
          </p:cNvSpPr>
          <p:nvPr>
            <p:ph type="body" sz="quarter" idx="15"/>
          </p:nvPr>
        </p:nvSpPr>
        <p:spPr>
          <a:xfrm>
            <a:off x="4332494" y="1122610"/>
            <a:ext cx="7585170" cy="257314"/>
          </a:xfrm>
        </p:spPr>
        <p:txBody>
          <a:bodyPr wrap="square">
            <a:spAutoFit/>
          </a:bodyPr>
          <a:lstStyle>
            <a:lvl1pPr>
              <a:defRPr b="0"/>
            </a:lvl1pPr>
            <a:lvl2pPr marL="188" indent="0">
              <a:buNone/>
              <a:defRPr/>
            </a:lvl2pPr>
            <a:lvl3pPr marL="176400" indent="-176400">
              <a:buFont typeface="System Font Regular"/>
              <a:buChar char="•"/>
              <a:defRPr/>
            </a:lvl3pPr>
            <a:lvl4pPr marL="471600" indent="-291600">
              <a:buClrTx/>
              <a:buFont typeface="System Font Regular"/>
              <a:buChar char="–"/>
              <a:defRPr/>
            </a:lvl4pPr>
            <a:lvl5pPr marL="646200" indent="-185400">
              <a:buClr>
                <a:schemeClr val="accent1"/>
              </a:buClr>
              <a:buFont typeface="System Font Regular"/>
              <a:buChar char="•"/>
              <a:defRPr b="0"/>
            </a:lvl5pPr>
          </a:lstStyle>
          <a:p>
            <a:pPr lvl="0"/>
            <a:r>
              <a:rPr lang="en-US"/>
              <a:t>Click to edit Master text styles</a:t>
            </a:r>
          </a:p>
        </p:txBody>
      </p:sp>
    </p:spTree>
    <p:extLst>
      <p:ext uri="{BB962C8B-B14F-4D97-AF65-F5344CB8AC3E}">
        <p14:creationId xmlns:p14="http://schemas.microsoft.com/office/powerpoint/2010/main" val="2985258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Diagr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776710" y="6366049"/>
            <a:ext cx="2743200" cy="138500"/>
          </a:xfrm>
          <a:prstGeom prst="rect">
            <a:avLst/>
          </a:prstGeom>
        </p:spPr>
        <p:txBody>
          <a:bodyPr/>
          <a:lstStyle/>
          <a:p>
            <a:fld id="{E582DC28-5D5E-4581-B630-07E04CEF7BA9}" type="datetime1">
              <a:rPr lang="en-US" smtClean="0"/>
              <a:t>3/12/2024</a:t>
            </a:fld>
            <a:endParaRPr lang="en-GB" dirty="0"/>
          </a:p>
        </p:txBody>
      </p:sp>
      <p:sp>
        <p:nvSpPr>
          <p:cNvPr id="6" name="Slide Number Placeholder 5"/>
          <p:cNvSpPr>
            <a:spLocks noGrp="1"/>
          </p:cNvSpPr>
          <p:nvPr>
            <p:ph type="sldNum" sz="quarter" idx="12"/>
          </p:nvPr>
        </p:nvSpPr>
        <p:spPr>
          <a:xfrm>
            <a:off x="11329318" y="6343650"/>
            <a:ext cx="349092" cy="138500"/>
          </a:xfrm>
          <a:prstGeom prst="rect">
            <a:avLst/>
          </a:prstGeom>
        </p:spPr>
        <p:txBody>
          <a:bodyPr/>
          <a:lstStyle/>
          <a:p>
            <a:fld id="{91D568E7-61F5-D04E-995D-81EF41C01A2A}" type="slidenum">
              <a:rPr lang="en-GB" smtClean="0"/>
              <a:t>‹#›</a:t>
            </a:fld>
            <a:endParaRPr lang="en-GB" dirty="0"/>
          </a:p>
        </p:txBody>
      </p:sp>
      <p:sp>
        <p:nvSpPr>
          <p:cNvPr id="7" name="Content Placeholder 2">
            <a:extLst>
              <a:ext uri="{FF2B5EF4-FFF2-40B4-BE49-F238E27FC236}">
                <a16:creationId xmlns:a16="http://schemas.microsoft.com/office/drawing/2014/main" id="{12C5D4F0-6753-9C4C-A730-F83CA8994DE1}"/>
              </a:ext>
            </a:extLst>
          </p:cNvPr>
          <p:cNvSpPr>
            <a:spLocks noGrp="1"/>
          </p:cNvSpPr>
          <p:nvPr>
            <p:ph idx="1"/>
          </p:nvPr>
        </p:nvSpPr>
        <p:spPr>
          <a:xfrm>
            <a:off x="527030" y="1101725"/>
            <a:ext cx="5416957"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hart Placeholder 5">
            <a:extLst>
              <a:ext uri="{FF2B5EF4-FFF2-40B4-BE49-F238E27FC236}">
                <a16:creationId xmlns:a16="http://schemas.microsoft.com/office/drawing/2014/main" id="{2BA28DF7-8FB3-D74C-B92A-C06CCE399261}"/>
              </a:ext>
            </a:extLst>
          </p:cNvPr>
          <p:cNvSpPr>
            <a:spLocks noGrp="1"/>
          </p:cNvSpPr>
          <p:nvPr>
            <p:ph type="chart" sz="quarter" idx="13"/>
          </p:nvPr>
        </p:nvSpPr>
        <p:spPr>
          <a:xfrm>
            <a:off x="6050872" y="1686296"/>
            <a:ext cx="6141128" cy="4123954"/>
          </a:xfrm>
        </p:spPr>
        <p:txBody>
          <a:bodyPr/>
          <a:lstStyle/>
          <a:p>
            <a:r>
              <a:rPr lang="en-US" dirty="0"/>
              <a:t>Click icon to add chart</a:t>
            </a:r>
            <a:endParaRPr lang="en-GB" dirty="0"/>
          </a:p>
        </p:txBody>
      </p:sp>
      <p:sp>
        <p:nvSpPr>
          <p:cNvPr id="9" name="Text Placeholder 5">
            <a:extLst>
              <a:ext uri="{FF2B5EF4-FFF2-40B4-BE49-F238E27FC236}">
                <a16:creationId xmlns:a16="http://schemas.microsoft.com/office/drawing/2014/main" id="{92E3D846-2647-AF43-802B-2AE7707F3F79}"/>
              </a:ext>
            </a:extLst>
          </p:cNvPr>
          <p:cNvSpPr>
            <a:spLocks noGrp="1"/>
          </p:cNvSpPr>
          <p:nvPr>
            <p:ph type="body" sz="quarter" idx="15"/>
          </p:nvPr>
        </p:nvSpPr>
        <p:spPr>
          <a:xfrm>
            <a:off x="6252766" y="1122610"/>
            <a:ext cx="5664898" cy="289438"/>
          </a:xfrm>
        </p:spPr>
        <p:txBody>
          <a:bodyPr wrap="square">
            <a:spAutoFit/>
          </a:bodyPr>
          <a:lstStyle>
            <a:lvl1pPr>
              <a:defRPr sz="1800" b="0"/>
            </a:lvl1pPr>
            <a:lvl2pPr marL="188" indent="0">
              <a:buNone/>
              <a:defRPr/>
            </a:lvl2pPr>
            <a:lvl3pPr marL="176400" indent="-176400">
              <a:buFont typeface="System Font Regular"/>
              <a:buChar char="•"/>
              <a:defRPr/>
            </a:lvl3pPr>
            <a:lvl4pPr marL="471600" indent="-291600">
              <a:buClrTx/>
              <a:buFont typeface="System Font Regular"/>
              <a:buChar char="–"/>
              <a:defRPr/>
            </a:lvl4pPr>
            <a:lvl5pPr marL="646200" indent="-185400">
              <a:buClr>
                <a:schemeClr val="accent1"/>
              </a:buClr>
              <a:buFont typeface="System Font Regular"/>
              <a:buChar char="•"/>
              <a:defRPr b="0"/>
            </a:lvl5pPr>
          </a:lstStyle>
          <a:p>
            <a:pPr lvl="0"/>
            <a:r>
              <a:rPr lang="en-US"/>
              <a:t>Click to edit Master text styles</a:t>
            </a:r>
          </a:p>
        </p:txBody>
      </p:sp>
    </p:spTree>
    <p:extLst>
      <p:ext uri="{BB962C8B-B14F-4D97-AF65-F5344CB8AC3E}">
        <p14:creationId xmlns:p14="http://schemas.microsoft.com/office/powerpoint/2010/main" val="28044694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776710" y="6366049"/>
            <a:ext cx="2743200" cy="138500"/>
          </a:xfrm>
          <a:prstGeom prst="rect">
            <a:avLst/>
          </a:prstGeom>
        </p:spPr>
        <p:txBody>
          <a:bodyPr/>
          <a:lstStyle/>
          <a:p>
            <a:fld id="{2E0808E9-E15D-40D1-9216-CE244778399F}" type="datetime1">
              <a:rPr lang="en-US" smtClean="0"/>
              <a:t>3/12/2024</a:t>
            </a:fld>
            <a:endParaRPr lang="en-GB" dirty="0"/>
          </a:p>
        </p:txBody>
      </p:sp>
      <p:sp>
        <p:nvSpPr>
          <p:cNvPr id="6" name="Slide Number Placeholder 5"/>
          <p:cNvSpPr>
            <a:spLocks noGrp="1"/>
          </p:cNvSpPr>
          <p:nvPr>
            <p:ph type="sldNum" sz="quarter" idx="12"/>
          </p:nvPr>
        </p:nvSpPr>
        <p:spPr>
          <a:xfrm>
            <a:off x="11329318" y="6343650"/>
            <a:ext cx="349092" cy="138500"/>
          </a:xfrm>
          <a:prstGeom prst="rect">
            <a:avLst/>
          </a:prstGeom>
        </p:spPr>
        <p:txBody>
          <a:bodyPr/>
          <a:lstStyle/>
          <a:p>
            <a:fld id="{91D568E7-61F5-D04E-995D-81EF41C01A2A}" type="slidenum">
              <a:rPr lang="en-GB" smtClean="0"/>
              <a:t>‹#›</a:t>
            </a:fld>
            <a:endParaRPr lang="en-GB" dirty="0"/>
          </a:p>
        </p:txBody>
      </p:sp>
      <p:sp>
        <p:nvSpPr>
          <p:cNvPr id="8" name="Chart Placeholder 5">
            <a:extLst>
              <a:ext uri="{FF2B5EF4-FFF2-40B4-BE49-F238E27FC236}">
                <a16:creationId xmlns:a16="http://schemas.microsoft.com/office/drawing/2014/main" id="{2BA28DF7-8FB3-D74C-B92A-C06CCE399261}"/>
              </a:ext>
            </a:extLst>
          </p:cNvPr>
          <p:cNvSpPr>
            <a:spLocks noGrp="1"/>
          </p:cNvSpPr>
          <p:nvPr>
            <p:ph type="chart" sz="quarter" idx="13"/>
          </p:nvPr>
        </p:nvSpPr>
        <p:spPr>
          <a:xfrm>
            <a:off x="527030" y="979715"/>
            <a:ext cx="11664970" cy="4952010"/>
          </a:xfrm>
        </p:spPr>
        <p:txBody>
          <a:bodyPr/>
          <a:lstStyle/>
          <a:p>
            <a:r>
              <a:rPr lang="en-US" dirty="0"/>
              <a:t>Click icon to add chart</a:t>
            </a:r>
            <a:endParaRPr lang="en-GB" dirty="0"/>
          </a:p>
        </p:txBody>
      </p:sp>
      <p:sp>
        <p:nvSpPr>
          <p:cNvPr id="9" name="Text Placeholder 5">
            <a:extLst>
              <a:ext uri="{FF2B5EF4-FFF2-40B4-BE49-F238E27FC236}">
                <a16:creationId xmlns:a16="http://schemas.microsoft.com/office/drawing/2014/main" id="{92E3D846-2647-AF43-802B-2AE7707F3F79}"/>
              </a:ext>
            </a:extLst>
          </p:cNvPr>
          <p:cNvSpPr>
            <a:spLocks noGrp="1"/>
          </p:cNvSpPr>
          <p:nvPr>
            <p:ph type="body" sz="quarter" idx="15"/>
          </p:nvPr>
        </p:nvSpPr>
        <p:spPr>
          <a:xfrm>
            <a:off x="514329" y="1122610"/>
            <a:ext cx="5664898" cy="289438"/>
          </a:xfrm>
        </p:spPr>
        <p:txBody>
          <a:bodyPr wrap="square">
            <a:spAutoFit/>
          </a:bodyPr>
          <a:lstStyle>
            <a:lvl1pPr>
              <a:defRPr sz="1800" b="0"/>
            </a:lvl1pPr>
            <a:lvl2pPr marL="188" indent="0">
              <a:buNone/>
              <a:defRPr/>
            </a:lvl2pPr>
            <a:lvl3pPr marL="176400" indent="-176400">
              <a:buFont typeface="System Font Regular"/>
              <a:buChar char="•"/>
              <a:defRPr/>
            </a:lvl3pPr>
            <a:lvl4pPr marL="471600" indent="-291600">
              <a:buClrTx/>
              <a:buFont typeface="System Font Regular"/>
              <a:buChar char="–"/>
              <a:defRPr/>
            </a:lvl4pPr>
            <a:lvl5pPr marL="646200" indent="-185400">
              <a:buClr>
                <a:schemeClr val="accent1"/>
              </a:buClr>
              <a:buFont typeface="System Font Regular"/>
              <a:buChar char="•"/>
              <a:defRPr b="0"/>
            </a:lvl5pPr>
          </a:lstStyle>
          <a:p>
            <a:pPr lvl="0"/>
            <a:r>
              <a:rPr lang="en-US"/>
              <a:t>Click to edit Master text styles</a:t>
            </a:r>
          </a:p>
        </p:txBody>
      </p:sp>
    </p:spTree>
    <p:extLst>
      <p:ext uri="{BB962C8B-B14F-4D97-AF65-F5344CB8AC3E}">
        <p14:creationId xmlns:p14="http://schemas.microsoft.com/office/powerpoint/2010/main" val="1274016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53D5-4D01-2848-9A1D-7A54E828D5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CFED0C-01C1-E746-9A0D-D9D0414DC022}"/>
              </a:ext>
            </a:extLst>
          </p:cNvPr>
          <p:cNvSpPr>
            <a:spLocks noGrp="1"/>
          </p:cNvSpPr>
          <p:nvPr>
            <p:ph type="dt" sz="half" idx="10"/>
          </p:nvPr>
        </p:nvSpPr>
        <p:spPr>
          <a:xfrm>
            <a:off x="776710" y="6366049"/>
            <a:ext cx="2743200" cy="138500"/>
          </a:xfrm>
          <a:prstGeom prst="rect">
            <a:avLst/>
          </a:prstGeom>
        </p:spPr>
        <p:txBody>
          <a:bodyPr/>
          <a:lstStyle/>
          <a:p>
            <a:fld id="{BC4E12B3-BD21-4743-A605-6F9F4F956298}" type="datetime1">
              <a:rPr lang="en-US" smtClean="0"/>
              <a:t>3/12/2024</a:t>
            </a:fld>
            <a:endParaRPr lang="en-GB" dirty="0"/>
          </a:p>
        </p:txBody>
      </p:sp>
      <p:sp>
        <p:nvSpPr>
          <p:cNvPr id="4" name="Slide Number Placeholder 3">
            <a:extLst>
              <a:ext uri="{FF2B5EF4-FFF2-40B4-BE49-F238E27FC236}">
                <a16:creationId xmlns:a16="http://schemas.microsoft.com/office/drawing/2014/main" id="{0F76C241-C671-A747-AC67-E3FCF17B6CF8}"/>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sp>
        <p:nvSpPr>
          <p:cNvPr id="11" name="Content Placeholder 2">
            <a:extLst>
              <a:ext uri="{FF2B5EF4-FFF2-40B4-BE49-F238E27FC236}">
                <a16:creationId xmlns:a16="http://schemas.microsoft.com/office/drawing/2014/main" id="{D3A71772-DFF2-0749-8498-5C08DDF0BE57}"/>
              </a:ext>
            </a:extLst>
          </p:cNvPr>
          <p:cNvSpPr>
            <a:spLocks noGrp="1"/>
          </p:cNvSpPr>
          <p:nvPr>
            <p:ph idx="16"/>
          </p:nvPr>
        </p:nvSpPr>
        <p:spPr>
          <a:xfrm>
            <a:off x="527030" y="1101725"/>
            <a:ext cx="2370737" cy="470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2708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5D54-6D97-4344-B245-96585F4C8B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C8848-4706-4B48-8398-94B8B2CCB3E3}"/>
              </a:ext>
            </a:extLst>
          </p:cNvPr>
          <p:cNvSpPr>
            <a:spLocks noGrp="1"/>
          </p:cNvSpPr>
          <p:nvPr>
            <p:ph type="dt" sz="half" idx="10"/>
          </p:nvPr>
        </p:nvSpPr>
        <p:spPr>
          <a:xfrm>
            <a:off x="776710" y="6366049"/>
            <a:ext cx="2743200" cy="138500"/>
          </a:xfrm>
          <a:prstGeom prst="rect">
            <a:avLst/>
          </a:prstGeom>
        </p:spPr>
        <p:txBody>
          <a:bodyPr/>
          <a:lstStyle/>
          <a:p>
            <a:fld id="{4A09B3EE-F00A-4419-A01D-F667CEEE90CF}" type="datetime1">
              <a:rPr lang="en-US" smtClean="0"/>
              <a:t>3/12/2024</a:t>
            </a:fld>
            <a:endParaRPr lang="en-GB" dirty="0"/>
          </a:p>
        </p:txBody>
      </p:sp>
      <p:sp>
        <p:nvSpPr>
          <p:cNvPr id="4" name="Slide Number Placeholder 3">
            <a:extLst>
              <a:ext uri="{FF2B5EF4-FFF2-40B4-BE49-F238E27FC236}">
                <a16:creationId xmlns:a16="http://schemas.microsoft.com/office/drawing/2014/main" id="{BD5FC796-5CAA-B047-A876-C77D9240C78E}"/>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283874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diagram with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5D54-6D97-4344-B245-96585F4C8B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C8848-4706-4B48-8398-94B8B2CCB3E3}"/>
              </a:ext>
            </a:extLst>
          </p:cNvPr>
          <p:cNvSpPr>
            <a:spLocks noGrp="1"/>
          </p:cNvSpPr>
          <p:nvPr>
            <p:ph type="dt" sz="half" idx="10"/>
          </p:nvPr>
        </p:nvSpPr>
        <p:spPr>
          <a:xfrm>
            <a:off x="776710" y="6366049"/>
            <a:ext cx="2743200" cy="138500"/>
          </a:xfrm>
          <a:prstGeom prst="rect">
            <a:avLst/>
          </a:prstGeom>
        </p:spPr>
        <p:txBody>
          <a:bodyPr/>
          <a:lstStyle/>
          <a:p>
            <a:fld id="{360353F9-56F5-4E84-84C3-068642E93964}" type="datetime1">
              <a:rPr lang="en-US" smtClean="0"/>
              <a:t>3/12/2024</a:t>
            </a:fld>
            <a:endParaRPr lang="en-GB" dirty="0"/>
          </a:p>
        </p:txBody>
      </p:sp>
      <p:sp>
        <p:nvSpPr>
          <p:cNvPr id="4" name="Slide Number Placeholder 3">
            <a:extLst>
              <a:ext uri="{FF2B5EF4-FFF2-40B4-BE49-F238E27FC236}">
                <a16:creationId xmlns:a16="http://schemas.microsoft.com/office/drawing/2014/main" id="{BD5FC796-5CAA-B047-A876-C77D9240C78E}"/>
              </a:ext>
            </a:extLst>
          </p:cNvPr>
          <p:cNvSpPr>
            <a:spLocks noGrp="1"/>
          </p:cNvSpPr>
          <p:nvPr>
            <p:ph type="sldNum" sz="quarter" idx="11"/>
          </p:nvPr>
        </p:nvSpPr>
        <p:spPr>
          <a:xfrm>
            <a:off x="11329318" y="6343650"/>
            <a:ext cx="349092" cy="138500"/>
          </a:xfrm>
          <a:prstGeom prst="rect">
            <a:avLst/>
          </a:prstGeom>
        </p:spPr>
        <p:txBody>
          <a:bodyPr/>
          <a:lstStyle/>
          <a:p>
            <a:fld id="{91D568E7-61F5-D04E-995D-81EF41C01A2A}" type="slidenum">
              <a:rPr lang="en-GB" smtClean="0"/>
              <a:pPr/>
              <a:t>‹#›</a:t>
            </a:fld>
            <a:endParaRPr lang="en-GB" dirty="0"/>
          </a:p>
        </p:txBody>
      </p:sp>
      <p:sp>
        <p:nvSpPr>
          <p:cNvPr id="12" name="Picture Placeholder 8">
            <a:extLst>
              <a:ext uri="{FF2B5EF4-FFF2-40B4-BE49-F238E27FC236}">
                <a16:creationId xmlns:a16="http://schemas.microsoft.com/office/drawing/2014/main" id="{4352C044-5F1F-634D-8CDD-DB59E5E13623}"/>
              </a:ext>
            </a:extLst>
          </p:cNvPr>
          <p:cNvSpPr>
            <a:spLocks noGrp="1"/>
          </p:cNvSpPr>
          <p:nvPr>
            <p:ph type="pic" sz="quarter" idx="12"/>
          </p:nvPr>
        </p:nvSpPr>
        <p:spPr>
          <a:xfrm>
            <a:off x="9182844" y="1421028"/>
            <a:ext cx="2508414" cy="1087445"/>
          </a:xfrm>
        </p:spPr>
        <p:txBody>
          <a:bodyPr/>
          <a:lstStyle/>
          <a:p>
            <a:r>
              <a:rPr lang="en-US" dirty="0"/>
              <a:t>Click icon to add picture</a:t>
            </a:r>
            <a:endParaRPr lang="en-GB" dirty="0"/>
          </a:p>
        </p:txBody>
      </p:sp>
      <p:sp>
        <p:nvSpPr>
          <p:cNvPr id="13" name="Picture Placeholder 8">
            <a:extLst>
              <a:ext uri="{FF2B5EF4-FFF2-40B4-BE49-F238E27FC236}">
                <a16:creationId xmlns:a16="http://schemas.microsoft.com/office/drawing/2014/main" id="{85C41179-C344-4548-8F97-1D4F8971B1B8}"/>
              </a:ext>
            </a:extLst>
          </p:cNvPr>
          <p:cNvSpPr>
            <a:spLocks noGrp="1"/>
          </p:cNvSpPr>
          <p:nvPr>
            <p:ph type="pic" sz="quarter" idx="13"/>
          </p:nvPr>
        </p:nvSpPr>
        <p:spPr>
          <a:xfrm>
            <a:off x="9182844" y="3002693"/>
            <a:ext cx="2508414" cy="1087445"/>
          </a:xfrm>
        </p:spPr>
        <p:txBody>
          <a:bodyPr/>
          <a:lstStyle/>
          <a:p>
            <a:r>
              <a:rPr lang="en-US" dirty="0"/>
              <a:t>Click icon to add picture</a:t>
            </a:r>
            <a:endParaRPr lang="en-GB" dirty="0"/>
          </a:p>
        </p:txBody>
      </p:sp>
      <p:sp>
        <p:nvSpPr>
          <p:cNvPr id="14" name="Picture Placeholder 8">
            <a:extLst>
              <a:ext uri="{FF2B5EF4-FFF2-40B4-BE49-F238E27FC236}">
                <a16:creationId xmlns:a16="http://schemas.microsoft.com/office/drawing/2014/main" id="{DB4F22CE-A603-FF46-8B52-234ECEE61F2C}"/>
              </a:ext>
            </a:extLst>
          </p:cNvPr>
          <p:cNvSpPr>
            <a:spLocks noGrp="1"/>
          </p:cNvSpPr>
          <p:nvPr>
            <p:ph type="pic" sz="quarter" idx="14"/>
          </p:nvPr>
        </p:nvSpPr>
        <p:spPr>
          <a:xfrm>
            <a:off x="9182844" y="4498699"/>
            <a:ext cx="2508414" cy="1087445"/>
          </a:xfrm>
        </p:spPr>
        <p:txBody>
          <a:bodyPr/>
          <a:lstStyle/>
          <a:p>
            <a:r>
              <a:rPr lang="en-US" dirty="0"/>
              <a:t>Click icon to add picture</a:t>
            </a:r>
            <a:endParaRPr lang="en-GB" dirty="0"/>
          </a:p>
        </p:txBody>
      </p:sp>
    </p:spTree>
    <p:extLst>
      <p:ext uri="{BB962C8B-B14F-4D97-AF65-F5344CB8AC3E}">
        <p14:creationId xmlns:p14="http://schemas.microsoft.com/office/powerpoint/2010/main" val="1797156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Off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5D54-6D97-4344-B245-96585F4C8BC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177C8848-4706-4B48-8398-94B8B2CCB3E3}"/>
              </a:ext>
            </a:extLst>
          </p:cNvPr>
          <p:cNvSpPr>
            <a:spLocks noGrp="1"/>
          </p:cNvSpPr>
          <p:nvPr>
            <p:ph type="dt" sz="half" idx="10"/>
          </p:nvPr>
        </p:nvSpPr>
        <p:spPr>
          <a:xfrm>
            <a:off x="776710" y="6366049"/>
            <a:ext cx="2743200" cy="138500"/>
          </a:xfrm>
          <a:prstGeom prst="rect">
            <a:avLst/>
          </a:prstGeom>
        </p:spPr>
        <p:txBody>
          <a:bodyPr/>
          <a:lstStyle>
            <a:lvl1pPr>
              <a:defRPr>
                <a:solidFill>
                  <a:schemeClr val="bg1"/>
                </a:solidFill>
              </a:defRPr>
            </a:lvl1pPr>
          </a:lstStyle>
          <a:p>
            <a:fld id="{C6BF2017-9BE1-41F4-B1E0-0526B7611A87}" type="datetime1">
              <a:rPr lang="en-US" smtClean="0"/>
              <a:t>3/12/2024</a:t>
            </a:fld>
            <a:endParaRPr lang="en-GB" dirty="0"/>
          </a:p>
        </p:txBody>
      </p:sp>
      <p:sp>
        <p:nvSpPr>
          <p:cNvPr id="4" name="Slide Number Placeholder 3">
            <a:extLst>
              <a:ext uri="{FF2B5EF4-FFF2-40B4-BE49-F238E27FC236}">
                <a16:creationId xmlns:a16="http://schemas.microsoft.com/office/drawing/2014/main" id="{BD5FC796-5CAA-B047-A876-C77D9240C78E}"/>
              </a:ext>
            </a:extLst>
          </p:cNvPr>
          <p:cNvSpPr>
            <a:spLocks noGrp="1"/>
          </p:cNvSpPr>
          <p:nvPr>
            <p:ph type="sldNum" sz="quarter" idx="11"/>
          </p:nvPr>
        </p:nvSpPr>
        <p:spPr>
          <a:xfrm>
            <a:off x="11329318" y="6343650"/>
            <a:ext cx="349092" cy="138500"/>
          </a:xfrm>
          <a:prstGeom prst="rect">
            <a:avLst/>
          </a:prstGeom>
        </p:spPr>
        <p:txBody>
          <a:bodyPr/>
          <a:lstStyle>
            <a:lvl1pPr>
              <a:defRPr>
                <a:solidFill>
                  <a:schemeClr val="bg1"/>
                </a:solidFill>
              </a:defRPr>
            </a:lvl1pPr>
          </a:lstStyle>
          <a:p>
            <a:fld id="{91D568E7-61F5-D04E-995D-81EF41C01A2A}" type="slidenum">
              <a:rPr lang="en-GB" smtClean="0"/>
              <a:pPr/>
              <a:t>‹#›</a:t>
            </a:fld>
            <a:endParaRPr lang="en-GB" dirty="0"/>
          </a:p>
        </p:txBody>
      </p:sp>
      <p:pic>
        <p:nvPicPr>
          <p:cNvPr id="5" name="Picture 10">
            <a:extLst>
              <a:ext uri="{FF2B5EF4-FFF2-40B4-BE49-F238E27FC236}">
                <a16:creationId xmlns:a16="http://schemas.microsoft.com/office/drawing/2014/main" id="{45CFC5F8-55BA-3348-9E88-4506D4924E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sp>
        <p:nvSpPr>
          <p:cNvPr id="6" name="TextBox 5">
            <a:extLst>
              <a:ext uri="{FF2B5EF4-FFF2-40B4-BE49-F238E27FC236}">
                <a16:creationId xmlns:a16="http://schemas.microsoft.com/office/drawing/2014/main" id="{8BA3552C-C12A-614D-9AB6-BA194BB98EC7}"/>
              </a:ext>
            </a:extLst>
          </p:cNvPr>
          <p:cNvSpPr txBox="1"/>
          <p:nvPr userDrawn="1"/>
        </p:nvSpPr>
        <p:spPr>
          <a:xfrm>
            <a:off x="645648" y="6365631"/>
            <a:ext cx="110540" cy="138499"/>
          </a:xfrm>
          <a:prstGeom prst="rect">
            <a:avLst/>
          </a:prstGeom>
          <a:noFill/>
        </p:spPr>
        <p:txBody>
          <a:bodyPr wrap="square" lIns="0" tIns="0" rIns="0" bIns="0" rtlCol="0">
            <a:spAutoFit/>
          </a:bodyPr>
          <a:lstStyle/>
          <a:p>
            <a:pPr algn="ctr"/>
            <a:r>
              <a:rPr lang="en-GB" sz="900" dirty="0">
                <a:solidFill>
                  <a:schemeClr val="bg1"/>
                </a:solidFill>
              </a:rPr>
              <a:t>|</a:t>
            </a:r>
          </a:p>
        </p:txBody>
      </p:sp>
      <p:cxnSp>
        <p:nvCxnSpPr>
          <p:cNvPr id="7" name="Straight Connector 6">
            <a:extLst>
              <a:ext uri="{FF2B5EF4-FFF2-40B4-BE49-F238E27FC236}">
                <a16:creationId xmlns:a16="http://schemas.microsoft.com/office/drawing/2014/main" id="{8CE350EF-E470-8941-A737-0C581FDE91C4}"/>
              </a:ext>
            </a:extLst>
          </p:cNvPr>
          <p:cNvCxnSpPr>
            <a:cxnSpLocks/>
          </p:cNvCxnSpPr>
          <p:nvPr userDrawn="1"/>
        </p:nvCxnSpPr>
        <p:spPr>
          <a:xfrm>
            <a:off x="514383" y="857827"/>
            <a:ext cx="594053"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F883357D-A06C-BD45-A217-FB42AD0CDFEE}"/>
              </a:ext>
            </a:extLst>
          </p:cNvPr>
          <p:cNvSpPr>
            <a:spLocks noGrp="1"/>
          </p:cNvSpPr>
          <p:nvPr>
            <p:ph idx="16"/>
          </p:nvPr>
        </p:nvSpPr>
        <p:spPr>
          <a:xfrm>
            <a:off x="511789" y="1135253"/>
            <a:ext cx="2380040" cy="4708525"/>
          </a:xfrm>
        </p:spPr>
        <p:txBody>
          <a:bodyPr/>
          <a:lstStyle>
            <a:lvl1pPr>
              <a:lnSpc>
                <a:spcPct val="111000"/>
              </a:lnSpc>
              <a:defRPr sz="1200">
                <a:solidFill>
                  <a:schemeClr val="bg1"/>
                </a:solidFill>
              </a:defRPr>
            </a:lvl1pPr>
            <a:lvl2pPr>
              <a:lnSpc>
                <a:spcPct val="111000"/>
              </a:lnSpc>
              <a:defRPr sz="1200">
                <a:solidFill>
                  <a:schemeClr val="bg1"/>
                </a:solidFill>
              </a:defRPr>
            </a:lvl2pPr>
            <a:lvl3pPr>
              <a:lnSpc>
                <a:spcPct val="111000"/>
              </a:lnSpc>
              <a:defRPr sz="1200">
                <a:solidFill>
                  <a:schemeClr val="bg1"/>
                </a:solidFill>
              </a:defRPr>
            </a:lvl3pPr>
            <a:lvl4pPr>
              <a:lnSpc>
                <a:spcPct val="111000"/>
              </a:lnSpc>
              <a:defRPr sz="1200">
                <a:solidFill>
                  <a:schemeClr val="bg1"/>
                </a:solidFill>
              </a:defRPr>
            </a:lvl4pPr>
            <a:lvl5pPr>
              <a:lnSpc>
                <a:spcPct val="111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17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5D54-6D97-4344-B245-96585F4C8BC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5" name="Picture 10">
            <a:extLst>
              <a:ext uri="{FF2B5EF4-FFF2-40B4-BE49-F238E27FC236}">
                <a16:creationId xmlns:a16="http://schemas.microsoft.com/office/drawing/2014/main" id="{45CFC5F8-55BA-3348-9E88-4506D4924E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9207" y="6200586"/>
            <a:ext cx="826254" cy="272956"/>
          </a:xfrm>
          <a:prstGeom prst="rect">
            <a:avLst/>
          </a:prstGeom>
        </p:spPr>
      </p:pic>
      <p:cxnSp>
        <p:nvCxnSpPr>
          <p:cNvPr id="7" name="Straight Connector 6">
            <a:extLst>
              <a:ext uri="{FF2B5EF4-FFF2-40B4-BE49-F238E27FC236}">
                <a16:creationId xmlns:a16="http://schemas.microsoft.com/office/drawing/2014/main" id="{8CE350EF-E470-8941-A737-0C581FDE91C4}"/>
              </a:ext>
            </a:extLst>
          </p:cNvPr>
          <p:cNvCxnSpPr>
            <a:cxnSpLocks/>
          </p:cNvCxnSpPr>
          <p:nvPr userDrawn="1"/>
        </p:nvCxnSpPr>
        <p:spPr>
          <a:xfrm>
            <a:off x="514383" y="857827"/>
            <a:ext cx="594053" cy="0"/>
          </a:xfrm>
          <a:prstGeom prst="line">
            <a:avLst/>
          </a:prstGeom>
          <a:ln w="952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F883357D-A06C-BD45-A217-FB42AD0CDFEE}"/>
              </a:ext>
            </a:extLst>
          </p:cNvPr>
          <p:cNvSpPr>
            <a:spLocks noGrp="1"/>
          </p:cNvSpPr>
          <p:nvPr>
            <p:ph idx="16"/>
          </p:nvPr>
        </p:nvSpPr>
        <p:spPr>
          <a:xfrm>
            <a:off x="511789" y="1135253"/>
            <a:ext cx="3008121" cy="3531750"/>
          </a:xfrm>
        </p:spPr>
        <p:txBody>
          <a:bodyPr/>
          <a:lstStyle>
            <a:lvl1pPr>
              <a:lnSpc>
                <a:spcPct val="112000"/>
              </a:lnSpc>
              <a:defRPr sz="1400">
                <a:solidFill>
                  <a:schemeClr val="bg1"/>
                </a:solidFill>
              </a:defRPr>
            </a:lvl1pPr>
            <a:lvl2pPr>
              <a:lnSpc>
                <a:spcPct val="112000"/>
              </a:lnSpc>
              <a:defRPr sz="1400">
                <a:solidFill>
                  <a:schemeClr val="bg1"/>
                </a:solidFill>
              </a:defRPr>
            </a:lvl2pPr>
            <a:lvl3pPr>
              <a:lnSpc>
                <a:spcPct val="112000"/>
              </a:lnSpc>
              <a:defRPr sz="1400">
                <a:solidFill>
                  <a:schemeClr val="bg1"/>
                </a:solidFill>
              </a:defRPr>
            </a:lvl3pPr>
            <a:lvl4pPr>
              <a:lnSpc>
                <a:spcPct val="112000"/>
              </a:lnSpc>
              <a:defRPr sz="1400">
                <a:solidFill>
                  <a:schemeClr val="bg1"/>
                </a:solidFill>
              </a:defRPr>
            </a:lvl4pPr>
            <a:lvl5pPr>
              <a:lnSpc>
                <a:spcPct val="112000"/>
              </a:lnSpc>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5">
            <a:extLst>
              <a:ext uri="{FF2B5EF4-FFF2-40B4-BE49-F238E27FC236}">
                <a16:creationId xmlns:a16="http://schemas.microsoft.com/office/drawing/2014/main" id="{2EDE16C9-9FC9-3644-BBFF-A775E12992E9}"/>
              </a:ext>
            </a:extLst>
          </p:cNvPr>
          <p:cNvSpPr txBox="1">
            <a:spLocks/>
          </p:cNvSpPr>
          <p:nvPr userDrawn="1"/>
        </p:nvSpPr>
        <p:spPr>
          <a:xfrm>
            <a:off x="509215" y="5608411"/>
            <a:ext cx="9027291" cy="506640"/>
          </a:xfrm>
          <a:prstGeom prst="rect">
            <a:avLst/>
          </a:prstGeom>
          <a:ln>
            <a:noFill/>
          </a:ln>
        </p:spPr>
        <p:txBody>
          <a:bodyPr vert="horz" wrap="square" lIns="0" tIns="0" rIns="0" bIns="0" rtlCol="0">
            <a:noAutofit/>
          </a:bodyPr>
          <a:lstStyle>
            <a:lvl1pPr marL="0" indent="0" algn="l" defTabSz="1828709" rtl="0" eaLnBrk="1" latinLnBrk="0" hangingPunct="1">
              <a:lnSpc>
                <a:spcPct val="93000"/>
              </a:lnSpc>
              <a:spcBef>
                <a:spcPts val="0"/>
              </a:spcBef>
              <a:buFont typeface="Arial" panose="020B0604020202020204" pitchFamily="34" charset="0"/>
              <a:buNone/>
              <a:defRPr sz="1600" b="0" i="0" kern="1200">
                <a:solidFill>
                  <a:schemeClr val="bg1"/>
                </a:solidFill>
                <a:latin typeface="Calibri Light" panose="020F0302020204030204" pitchFamily="34" charset="0"/>
                <a:ea typeface="+mn-ea"/>
                <a:cs typeface="Calibri Light" panose="020F0302020204030204" pitchFamily="34" charset="0"/>
              </a:defRPr>
            </a:lvl1pPr>
            <a:lvl2pPr marL="352800" indent="-352425" algn="l" defTabSz="1828709" rtl="0" eaLnBrk="1" latinLnBrk="0" hangingPunct="1">
              <a:lnSpc>
                <a:spcPct val="93000"/>
              </a:lnSpc>
              <a:spcBef>
                <a:spcPts val="0"/>
              </a:spcBef>
              <a:buFont typeface="System Font Regular"/>
              <a:buChar char="•"/>
              <a:tabLst/>
              <a:defRPr sz="1600" b="0" i="0" kern="1200">
                <a:solidFill>
                  <a:schemeClr val="bg2">
                    <a:lumMod val="20000"/>
                    <a:lumOff val="80000"/>
                  </a:schemeClr>
                </a:solidFill>
                <a:latin typeface="Calibri Light" panose="020F0302020204030204" pitchFamily="34" charset="0"/>
                <a:ea typeface="+mn-ea"/>
                <a:cs typeface="Calibri Light" panose="020F0302020204030204" pitchFamily="34" charset="0"/>
              </a:defRPr>
            </a:lvl2pPr>
            <a:lvl3pPr marL="942975" indent="-582613" algn="l" defTabSz="1828709" rtl="0" eaLnBrk="1" latinLnBrk="0" hangingPunct="1">
              <a:lnSpc>
                <a:spcPct val="93000"/>
              </a:lnSpc>
              <a:spcBef>
                <a:spcPts val="0"/>
              </a:spcBef>
              <a:buFont typeface="System Font Regular"/>
              <a:buChar char="–"/>
              <a:tabLst/>
              <a:defRPr sz="1600" b="0" i="0" kern="1200">
                <a:solidFill>
                  <a:schemeClr val="bg2">
                    <a:lumMod val="20000"/>
                    <a:lumOff val="80000"/>
                  </a:schemeClr>
                </a:solidFill>
                <a:latin typeface="Calibri Light" panose="020F0302020204030204" pitchFamily="34" charset="0"/>
                <a:ea typeface="+mn-ea"/>
                <a:cs typeface="Calibri Light" panose="020F0302020204030204" pitchFamily="34" charset="0"/>
              </a:defRPr>
            </a:lvl3pPr>
            <a:lvl4pPr marL="1293813" indent="-369888" algn="l" defTabSz="1828709" rtl="0" eaLnBrk="1" latinLnBrk="0" hangingPunct="1">
              <a:lnSpc>
                <a:spcPct val="93000"/>
              </a:lnSpc>
              <a:spcBef>
                <a:spcPts val="0"/>
              </a:spcBef>
              <a:buClr>
                <a:schemeClr val="accent1"/>
              </a:buClr>
              <a:buSzPct val="100000"/>
              <a:buFont typeface="System Font Regular"/>
              <a:buChar char="•"/>
              <a:tabLst/>
              <a:defRPr sz="1600" b="0" i="0" kern="1200">
                <a:solidFill>
                  <a:schemeClr val="bg2">
                    <a:lumMod val="20000"/>
                    <a:lumOff val="80000"/>
                  </a:schemeClr>
                </a:solidFill>
                <a:latin typeface="Calibri Light" panose="020F0302020204030204" pitchFamily="34" charset="0"/>
                <a:ea typeface="+mn-ea"/>
                <a:cs typeface="Calibri Light" panose="020F0302020204030204" pitchFamily="34" charset="0"/>
              </a:defRPr>
            </a:lvl4pPr>
            <a:lvl5pPr marL="0" indent="0" algn="l" defTabSz="1828709" rtl="0" eaLnBrk="1" latinLnBrk="0" hangingPunct="1">
              <a:lnSpc>
                <a:spcPct val="93000"/>
              </a:lnSpc>
              <a:spcBef>
                <a:spcPts val="0"/>
              </a:spcBef>
              <a:buFont typeface="Arial" panose="020B0604020202020204" pitchFamily="34" charset="0"/>
              <a:buNone/>
              <a:tabLst/>
              <a:defRPr sz="1600" b="0" i="0" kern="1200">
                <a:solidFill>
                  <a:schemeClr val="bg2">
                    <a:lumMod val="20000"/>
                    <a:lumOff val="80000"/>
                  </a:schemeClr>
                </a:solidFill>
                <a:latin typeface="Calibri Light" panose="020F0302020204030204" pitchFamily="34" charset="0"/>
                <a:ea typeface="+mn-ea"/>
                <a:cs typeface="Calibri Light" panose="020F030202020403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914355" rtl="0" eaLnBrk="1" fontAlgn="auto" latinLnBrk="0" hangingPunct="1">
              <a:lnSpc>
                <a:spcPct val="93000"/>
              </a:lnSpc>
              <a:spcBef>
                <a:spcPts val="0"/>
              </a:spcBef>
              <a:spcAft>
                <a:spcPts val="0"/>
              </a:spcAft>
              <a:buClrTx/>
              <a:buSzTx/>
              <a:buFont typeface="Arial" panose="020B0604020202020204" pitchFamily="34" charset="0"/>
              <a:buNone/>
              <a:tabLst/>
              <a:defRPr/>
            </a:pPr>
            <a:r>
              <a:rPr lang="es-CO" sz="800" b="1" dirty="0"/>
              <a:t>DISCLAIMER: </a:t>
            </a:r>
            <a:r>
              <a:rPr lang="es-CO" sz="800" b="0" dirty="0" err="1"/>
              <a:t>This</a:t>
            </a:r>
            <a:r>
              <a:rPr lang="es-CO" sz="800" b="0" dirty="0"/>
              <a:t> </a:t>
            </a:r>
            <a:r>
              <a:rPr lang="es-CO" sz="800" b="0" dirty="0" err="1"/>
              <a:t>work</a:t>
            </a:r>
            <a:r>
              <a:rPr lang="es-CO" sz="800" b="0" dirty="0"/>
              <a:t> </a:t>
            </a:r>
            <a:r>
              <a:rPr lang="es-CO" sz="800" b="0" dirty="0" err="1"/>
              <a:t>may</a:t>
            </a:r>
            <a:r>
              <a:rPr lang="es-CO" sz="800" b="0" dirty="0"/>
              <a:t> </a:t>
            </a:r>
            <a:r>
              <a:rPr lang="es-CO" sz="800" b="0" dirty="0" err="1"/>
              <a:t>only</a:t>
            </a:r>
            <a:r>
              <a:rPr lang="es-CO" sz="800" b="0" dirty="0"/>
              <a:t> be </a:t>
            </a:r>
            <a:r>
              <a:rPr lang="es-CO" sz="800" b="0" dirty="0" err="1"/>
              <a:t>used</a:t>
            </a:r>
            <a:r>
              <a:rPr lang="es-CO" sz="800" b="0" dirty="0"/>
              <a:t> </a:t>
            </a:r>
            <a:r>
              <a:rPr lang="es-CO" sz="800" b="0" dirty="0" err="1"/>
              <a:t>within</a:t>
            </a:r>
            <a:r>
              <a:rPr lang="es-CO" sz="800" b="0" dirty="0"/>
              <a:t> </a:t>
            </a:r>
            <a:r>
              <a:rPr lang="es-CO" sz="800" b="0" dirty="0" err="1"/>
              <a:t>the</a:t>
            </a:r>
            <a:r>
              <a:rPr lang="es-CO" sz="800" b="0" dirty="0"/>
              <a:t> </a:t>
            </a:r>
            <a:r>
              <a:rPr lang="es-CO" sz="800" b="0" dirty="0" err="1"/>
              <a:t>context</a:t>
            </a:r>
            <a:r>
              <a:rPr lang="es-CO" sz="800" b="0" dirty="0"/>
              <a:t> and </a:t>
            </a:r>
            <a:r>
              <a:rPr lang="es-CO" sz="800" b="0" dirty="0" err="1"/>
              <a:t>scope</a:t>
            </a:r>
            <a:r>
              <a:rPr lang="es-CO" sz="800" b="0" dirty="0"/>
              <a:t> </a:t>
            </a:r>
            <a:r>
              <a:rPr lang="es-CO" sz="800" b="0" dirty="0" err="1"/>
              <a:t>of</a:t>
            </a:r>
            <a:r>
              <a:rPr lang="es-CO" sz="800" b="0" dirty="0"/>
              <a:t> </a:t>
            </a:r>
            <a:r>
              <a:rPr lang="es-CO" sz="800" b="0" dirty="0" err="1"/>
              <a:t>work</a:t>
            </a:r>
            <a:r>
              <a:rPr lang="es-CO" sz="800" b="0" dirty="0"/>
              <a:t> </a:t>
            </a:r>
            <a:r>
              <a:rPr lang="es-CO" sz="800" b="0" dirty="0" err="1"/>
              <a:t>for</a:t>
            </a:r>
            <a:r>
              <a:rPr lang="es-CO" sz="800" b="0" dirty="0"/>
              <a:t> </a:t>
            </a:r>
            <a:r>
              <a:rPr lang="es-CO" sz="800" b="0" dirty="0" err="1"/>
              <a:t>which</a:t>
            </a:r>
            <a:r>
              <a:rPr lang="es-CO" sz="800" b="0" dirty="0"/>
              <a:t> </a:t>
            </a:r>
            <a:r>
              <a:rPr lang="es-CO" sz="800" b="0" dirty="0" err="1"/>
              <a:t>Steer</a:t>
            </a:r>
            <a:r>
              <a:rPr lang="es-CO" sz="800" b="0" dirty="0"/>
              <a:t> </a:t>
            </a:r>
            <a:r>
              <a:rPr lang="es-CO" sz="800" b="0" dirty="0" err="1"/>
              <a:t>was</a:t>
            </a:r>
            <a:r>
              <a:rPr lang="es-CO" sz="800" b="0" dirty="0"/>
              <a:t> </a:t>
            </a:r>
            <a:r>
              <a:rPr lang="es-CO" sz="800" b="0" dirty="0" err="1"/>
              <a:t>commissioned</a:t>
            </a:r>
            <a:r>
              <a:rPr lang="es-CO" sz="800" b="0" dirty="0"/>
              <a:t> and </a:t>
            </a:r>
            <a:r>
              <a:rPr lang="es-CO" sz="800" b="0" dirty="0" err="1"/>
              <a:t>may</a:t>
            </a:r>
            <a:r>
              <a:rPr lang="es-CO" sz="800" b="0" dirty="0"/>
              <a:t> </a:t>
            </a:r>
            <a:r>
              <a:rPr lang="es-CO" sz="800" b="0" dirty="0" err="1"/>
              <a:t>not</a:t>
            </a:r>
            <a:r>
              <a:rPr lang="es-CO" sz="800" b="0" dirty="0"/>
              <a:t> be </a:t>
            </a:r>
            <a:r>
              <a:rPr lang="es-CO" sz="800" b="0" dirty="0" err="1"/>
              <a:t>relied</a:t>
            </a:r>
            <a:r>
              <a:rPr lang="es-CO" sz="800" b="0" dirty="0"/>
              <a:t> </a:t>
            </a:r>
            <a:r>
              <a:rPr lang="es-CO" sz="800" b="0" dirty="0" err="1"/>
              <a:t>upon</a:t>
            </a:r>
            <a:r>
              <a:rPr lang="es-CO" sz="800" b="0" dirty="0"/>
              <a:t> in </a:t>
            </a:r>
            <a:r>
              <a:rPr lang="es-CO" sz="800" b="0" dirty="0" err="1"/>
              <a:t>part</a:t>
            </a:r>
            <a:r>
              <a:rPr lang="es-CO" sz="800" b="0" dirty="0"/>
              <a:t> </a:t>
            </a:r>
            <a:r>
              <a:rPr lang="es-CO" sz="800" b="0" dirty="0" err="1"/>
              <a:t>or</a:t>
            </a:r>
            <a:r>
              <a:rPr lang="es-CO" sz="800" b="0" dirty="0"/>
              <a:t> </a:t>
            </a:r>
            <a:r>
              <a:rPr lang="es-CO" sz="800" b="0" dirty="0" err="1"/>
              <a:t>whole</a:t>
            </a:r>
            <a:r>
              <a:rPr lang="es-CO" sz="800" b="0" dirty="0"/>
              <a:t> </a:t>
            </a:r>
            <a:r>
              <a:rPr lang="es-CO" sz="800" b="0" dirty="0" err="1"/>
              <a:t>by</a:t>
            </a:r>
            <a:r>
              <a:rPr lang="es-CO" sz="800" b="0" dirty="0"/>
              <a:t> </a:t>
            </a:r>
            <a:r>
              <a:rPr lang="es-CO" sz="800" b="0" dirty="0" err="1"/>
              <a:t>any</a:t>
            </a:r>
            <a:r>
              <a:rPr lang="es-CO" sz="800" b="0" dirty="0"/>
              <a:t> </a:t>
            </a:r>
            <a:r>
              <a:rPr lang="es-CO" sz="800" b="0" dirty="0" err="1"/>
              <a:t>third</a:t>
            </a:r>
            <a:r>
              <a:rPr lang="es-CO" sz="800" b="0" dirty="0"/>
              <a:t> </a:t>
            </a:r>
            <a:r>
              <a:rPr lang="es-CO" sz="800" b="0" dirty="0" err="1"/>
              <a:t>party</a:t>
            </a:r>
            <a:r>
              <a:rPr lang="es-CO" sz="800" b="0" dirty="0"/>
              <a:t> </a:t>
            </a:r>
            <a:r>
              <a:rPr lang="es-CO" sz="800" b="0" dirty="0" err="1"/>
              <a:t>or</a:t>
            </a:r>
            <a:r>
              <a:rPr lang="es-CO" sz="800" b="0" dirty="0"/>
              <a:t> be </a:t>
            </a:r>
            <a:r>
              <a:rPr lang="es-CO" sz="800" b="0" dirty="0" err="1"/>
              <a:t>used</a:t>
            </a:r>
            <a:r>
              <a:rPr lang="es-CO" sz="800" b="0" dirty="0"/>
              <a:t> </a:t>
            </a:r>
            <a:r>
              <a:rPr lang="es-CO" sz="800" b="0" dirty="0" err="1"/>
              <a:t>for</a:t>
            </a:r>
            <a:r>
              <a:rPr lang="es-CO" sz="800" b="0" dirty="0"/>
              <a:t> </a:t>
            </a:r>
            <a:r>
              <a:rPr lang="es-CO" sz="800" b="0" dirty="0" err="1"/>
              <a:t>any</a:t>
            </a:r>
            <a:r>
              <a:rPr lang="es-CO" sz="800" b="0" dirty="0"/>
              <a:t> </a:t>
            </a:r>
            <a:r>
              <a:rPr lang="es-CO" sz="800" b="0" dirty="0" err="1"/>
              <a:t>other</a:t>
            </a:r>
            <a:r>
              <a:rPr lang="es-CO" sz="800" b="0" dirty="0"/>
              <a:t> </a:t>
            </a:r>
            <a:r>
              <a:rPr lang="es-CO" sz="800" b="0" dirty="0" err="1"/>
              <a:t>purpose</a:t>
            </a:r>
            <a:r>
              <a:rPr lang="es-CO" sz="800" b="0" dirty="0"/>
              <a:t>. </a:t>
            </a:r>
            <a:br>
              <a:rPr lang="es-CO" sz="800" b="0" dirty="0"/>
            </a:br>
            <a:r>
              <a:rPr lang="es-CO" sz="800" b="0" dirty="0" err="1"/>
              <a:t>Any</a:t>
            </a:r>
            <a:r>
              <a:rPr lang="es-CO" sz="800" b="0" dirty="0"/>
              <a:t> </a:t>
            </a:r>
            <a:r>
              <a:rPr lang="es-CO" sz="800" b="0" dirty="0" err="1"/>
              <a:t>person</a:t>
            </a:r>
            <a:r>
              <a:rPr lang="es-CO" sz="800" b="0" dirty="0"/>
              <a:t> </a:t>
            </a:r>
            <a:r>
              <a:rPr lang="es-CO" sz="800" b="0" dirty="0" err="1"/>
              <a:t>choosing</a:t>
            </a:r>
            <a:r>
              <a:rPr lang="es-CO" sz="800" b="0" dirty="0"/>
              <a:t> </a:t>
            </a:r>
            <a:r>
              <a:rPr lang="es-CO" sz="800" b="0" dirty="0" err="1"/>
              <a:t>to</a:t>
            </a:r>
            <a:r>
              <a:rPr lang="es-CO" sz="800" b="0" dirty="0"/>
              <a:t> use </a:t>
            </a:r>
            <a:r>
              <a:rPr lang="es-CO" sz="800" b="0" dirty="0" err="1"/>
              <a:t>any</a:t>
            </a:r>
            <a:r>
              <a:rPr lang="es-CO" sz="800" b="0" dirty="0"/>
              <a:t> </a:t>
            </a:r>
            <a:r>
              <a:rPr lang="es-CO" sz="800" b="0" dirty="0" err="1"/>
              <a:t>part</a:t>
            </a:r>
            <a:r>
              <a:rPr lang="es-CO" sz="800" b="0" dirty="0"/>
              <a:t> </a:t>
            </a:r>
            <a:r>
              <a:rPr lang="es-CO" sz="800" b="0" dirty="0" err="1"/>
              <a:t>of</a:t>
            </a:r>
            <a:r>
              <a:rPr lang="es-CO" sz="800" b="0" dirty="0"/>
              <a:t> </a:t>
            </a:r>
            <a:r>
              <a:rPr lang="es-CO" sz="800" b="0" dirty="0" err="1"/>
              <a:t>this</a:t>
            </a:r>
            <a:r>
              <a:rPr lang="es-CO" sz="800" b="0" dirty="0"/>
              <a:t> </a:t>
            </a:r>
            <a:r>
              <a:rPr lang="es-CO" sz="800" b="0" dirty="0" err="1"/>
              <a:t>work</a:t>
            </a:r>
            <a:r>
              <a:rPr lang="es-CO" sz="800" b="0" dirty="0"/>
              <a:t> </a:t>
            </a:r>
            <a:r>
              <a:rPr lang="es-CO" sz="800" b="0" dirty="0" err="1"/>
              <a:t>without</a:t>
            </a:r>
            <a:r>
              <a:rPr lang="es-CO" sz="800" b="0" dirty="0"/>
              <a:t> </a:t>
            </a:r>
            <a:r>
              <a:rPr lang="es-CO" sz="800" b="0" dirty="0" err="1"/>
              <a:t>the</a:t>
            </a:r>
            <a:r>
              <a:rPr lang="es-CO" sz="800" b="0" dirty="0"/>
              <a:t> </a:t>
            </a:r>
            <a:r>
              <a:rPr lang="es-CO" sz="800" b="0" dirty="0" err="1"/>
              <a:t>express</a:t>
            </a:r>
            <a:r>
              <a:rPr lang="es-CO" sz="800" b="0" dirty="0"/>
              <a:t> and </a:t>
            </a:r>
            <a:r>
              <a:rPr lang="es-CO" sz="800" b="0" dirty="0" err="1"/>
              <a:t>written</a:t>
            </a:r>
            <a:r>
              <a:rPr lang="es-CO" sz="800" b="0" dirty="0"/>
              <a:t> </a:t>
            </a:r>
            <a:r>
              <a:rPr lang="es-CO" sz="800" b="0" dirty="0" err="1"/>
              <a:t>permission</a:t>
            </a:r>
            <a:r>
              <a:rPr lang="es-CO" sz="800" b="0" dirty="0"/>
              <a:t> </a:t>
            </a:r>
            <a:r>
              <a:rPr lang="es-CO" sz="800" b="0" dirty="0" err="1"/>
              <a:t>of</a:t>
            </a:r>
            <a:r>
              <a:rPr lang="es-CO" sz="800" b="0" dirty="0"/>
              <a:t> </a:t>
            </a:r>
            <a:r>
              <a:rPr lang="es-CO" sz="800" b="0" dirty="0" err="1"/>
              <a:t>Steer</a:t>
            </a:r>
            <a:r>
              <a:rPr lang="es-CO" sz="800" b="0" dirty="0"/>
              <a:t> </a:t>
            </a:r>
            <a:r>
              <a:rPr lang="es-CO" sz="800" b="0" dirty="0" err="1"/>
              <a:t>shall</a:t>
            </a:r>
            <a:r>
              <a:rPr lang="es-CO" sz="800" b="0" dirty="0"/>
              <a:t> be </a:t>
            </a:r>
            <a:r>
              <a:rPr lang="es-CO" sz="800" b="0" dirty="0" err="1"/>
              <a:t>deemed</a:t>
            </a:r>
            <a:r>
              <a:rPr lang="es-CO" sz="800" b="0" dirty="0"/>
              <a:t> </a:t>
            </a:r>
            <a:r>
              <a:rPr lang="es-CO" sz="800" b="0" dirty="0" err="1"/>
              <a:t>to</a:t>
            </a:r>
            <a:r>
              <a:rPr lang="es-CO" sz="800" b="0" dirty="0"/>
              <a:t> </a:t>
            </a:r>
            <a:r>
              <a:rPr lang="es-CO" sz="800" b="0" dirty="0" err="1"/>
              <a:t>confirm</a:t>
            </a:r>
            <a:r>
              <a:rPr lang="es-CO" sz="800" b="0" dirty="0"/>
              <a:t> </a:t>
            </a:r>
            <a:r>
              <a:rPr lang="es-CO" sz="800" b="0" dirty="0" err="1"/>
              <a:t>their</a:t>
            </a:r>
            <a:r>
              <a:rPr lang="es-CO" sz="800" b="0" dirty="0"/>
              <a:t> </a:t>
            </a:r>
            <a:r>
              <a:rPr lang="es-CO" sz="800" b="0" dirty="0" err="1"/>
              <a:t>agreement</a:t>
            </a:r>
            <a:r>
              <a:rPr lang="es-CO" sz="800" b="0" dirty="0"/>
              <a:t> </a:t>
            </a:r>
            <a:r>
              <a:rPr lang="es-CO" sz="800" b="0" dirty="0" err="1"/>
              <a:t>to</a:t>
            </a:r>
            <a:r>
              <a:rPr lang="es-CO" sz="800" b="0" dirty="0"/>
              <a:t> </a:t>
            </a:r>
            <a:r>
              <a:rPr lang="es-CO" sz="800" b="0" dirty="0" err="1"/>
              <a:t>indemnify</a:t>
            </a:r>
            <a:r>
              <a:rPr lang="es-CO" sz="800" b="0" dirty="0"/>
              <a:t> </a:t>
            </a:r>
            <a:r>
              <a:rPr lang="es-CO" sz="800" b="0" dirty="0" err="1"/>
              <a:t>Steer</a:t>
            </a:r>
            <a:r>
              <a:rPr lang="es-CO" sz="800" b="0" dirty="0"/>
              <a:t> </a:t>
            </a:r>
            <a:r>
              <a:rPr lang="es-CO" sz="800" b="0" dirty="0" err="1"/>
              <a:t>for</a:t>
            </a:r>
            <a:r>
              <a:rPr lang="es-CO" sz="800" b="0" dirty="0"/>
              <a:t> </a:t>
            </a:r>
            <a:r>
              <a:rPr lang="es-CO" sz="800" b="0" dirty="0" err="1"/>
              <a:t>all</a:t>
            </a:r>
            <a:r>
              <a:rPr lang="es-CO" sz="800" b="0" dirty="0"/>
              <a:t> </a:t>
            </a:r>
            <a:r>
              <a:rPr lang="es-CO" sz="800" b="0" dirty="0" err="1"/>
              <a:t>loss</a:t>
            </a:r>
            <a:r>
              <a:rPr lang="es-CO" sz="800" b="0" dirty="0"/>
              <a:t> </a:t>
            </a:r>
            <a:r>
              <a:rPr lang="es-CO" sz="800" b="0" dirty="0" err="1"/>
              <a:t>or</a:t>
            </a:r>
            <a:r>
              <a:rPr lang="es-CO" sz="800" b="0" dirty="0"/>
              <a:t> </a:t>
            </a:r>
            <a:r>
              <a:rPr lang="es-CO" sz="800" b="0" dirty="0" err="1"/>
              <a:t>damage</a:t>
            </a:r>
            <a:r>
              <a:rPr lang="es-CO" sz="800" b="0" dirty="0"/>
              <a:t> </a:t>
            </a:r>
            <a:r>
              <a:rPr lang="es-CO" sz="800" b="0" dirty="0" err="1"/>
              <a:t>resulting</a:t>
            </a:r>
            <a:r>
              <a:rPr lang="es-CO" sz="800" b="0" dirty="0"/>
              <a:t> </a:t>
            </a:r>
            <a:r>
              <a:rPr lang="es-CO" sz="800" b="0" dirty="0" err="1"/>
              <a:t>therefrom</a:t>
            </a:r>
            <a:r>
              <a:rPr lang="es-CO" sz="800" b="0" dirty="0"/>
              <a:t>. </a:t>
            </a:r>
          </a:p>
        </p:txBody>
      </p:sp>
    </p:spTree>
    <p:extLst>
      <p:ext uri="{BB962C8B-B14F-4D97-AF65-F5344CB8AC3E}">
        <p14:creationId xmlns:p14="http://schemas.microsoft.com/office/powerpoint/2010/main" val="174387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3 Widt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925" y="162373"/>
            <a:ext cx="11614150" cy="1204957"/>
          </a:xfrm>
          <a:prstGeom prst="rect">
            <a:avLst/>
          </a:prstGeom>
        </p:spPr>
        <p:txBody>
          <a:bodyPr anchor="ctr" anchorCtr="0">
            <a:normAutofit/>
          </a:bodyPr>
          <a:lstStyle>
            <a:lvl1pPr>
              <a:defRPr sz="4200"/>
            </a:lvl1pPr>
          </a:lstStyle>
          <a:p>
            <a:r>
              <a:rPr lang="en-US"/>
              <a:t>Click to edit Master title style</a:t>
            </a:r>
          </a:p>
        </p:txBody>
      </p:sp>
      <p:sp>
        <p:nvSpPr>
          <p:cNvPr id="3" name="Content Placeholder 2"/>
          <p:cNvSpPr>
            <a:spLocks noGrp="1"/>
          </p:cNvSpPr>
          <p:nvPr>
            <p:ph idx="1"/>
          </p:nvPr>
        </p:nvSpPr>
        <p:spPr>
          <a:xfrm>
            <a:off x="1524000" y="1367327"/>
            <a:ext cx="9144000" cy="4265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CAAD27A0-1B79-4A21-822C-D2F1777DB832}"/>
              </a:ext>
            </a:extLst>
          </p:cNvPr>
          <p:cNvSpPr txBox="1"/>
          <p:nvPr userDrawn="1"/>
        </p:nvSpPr>
        <p:spPr>
          <a:xfrm>
            <a:off x="279400" y="6394987"/>
            <a:ext cx="1147952" cy="200055"/>
          </a:xfrm>
          <a:prstGeom prst="rect">
            <a:avLst/>
          </a:prstGeom>
          <a:noFill/>
        </p:spPr>
        <p:txBody>
          <a:bodyPr wrap="square" lIns="0" tIns="0" rIns="0" bIns="0" rtlCol="0" anchor="b" anchorCtr="0">
            <a:spAutoFit/>
          </a:bodyPr>
          <a:lstStyle/>
          <a:p>
            <a:pPr algn="l"/>
            <a:fld id="{F6A57652-B0DE-40E5-A83E-B262E911EA85}" type="slidenum">
              <a:rPr lang="en-US" sz="1300" smtClean="0"/>
              <a:pPr algn="l"/>
              <a:t>‹#›</a:t>
            </a:fld>
            <a:endParaRPr lang="en-US" sz="1300" dirty="0"/>
          </a:p>
        </p:txBody>
      </p:sp>
    </p:spTree>
    <p:extLst>
      <p:ext uri="{BB962C8B-B14F-4D97-AF65-F5344CB8AC3E}">
        <p14:creationId xmlns:p14="http://schemas.microsoft.com/office/powerpoint/2010/main" val="2073697256"/>
      </p:ext>
    </p:extLst>
  </p:cSld>
  <p:clrMapOvr>
    <a:masterClrMapping/>
  </p:clrMapOvr>
  <p:extLst>
    <p:ext uri="{DCECCB84-F9BA-43D5-87BE-67443E8EF086}">
      <p15:sldGuideLst xmlns:p15="http://schemas.microsoft.com/office/powerpoint/2012/main">
        <p15:guide id="4" orient="horz" pos="192">
          <p15:clr>
            <a:srgbClr val="FBAE40"/>
          </p15:clr>
        </p15:guide>
        <p15:guide id="5" pos="960">
          <p15:clr>
            <a:srgbClr val="FBAE40"/>
          </p15:clr>
        </p15:guide>
        <p15:guide id="6" pos="672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066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11151"/>
            <a:ext cx="9144000" cy="139881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597EB7-7432-4461-B9AA-327133CD0C3E}" type="datetime1">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329318" y="6343650"/>
            <a:ext cx="349092" cy="138500"/>
          </a:xfrm>
          <a:prstGeom prst="rect">
            <a:avLst/>
          </a:prstGeom>
        </p:spPr>
        <p:txBody>
          <a:bodyPr/>
          <a:lstStyle/>
          <a:p>
            <a:fld id="{A403796B-C603-4FE8-9D2C-E3A498BF9EBF}" type="slidenum">
              <a:rPr lang="en-US" smtClean="0"/>
              <a:t>‹#›</a:t>
            </a:fld>
            <a:endParaRPr lang="en-US"/>
          </a:p>
        </p:txBody>
      </p:sp>
    </p:spTree>
    <p:extLst>
      <p:ext uri="{BB962C8B-B14F-4D97-AF65-F5344CB8AC3E}">
        <p14:creationId xmlns:p14="http://schemas.microsoft.com/office/powerpoint/2010/main" val="5813581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214B-A4F5-8B2F-9485-A678C3A1B0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A69360-5E36-B519-0F3C-A7D8978BD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8CA3E0-4598-83AD-375B-006AA17872E5}"/>
              </a:ext>
            </a:extLst>
          </p:cNvPr>
          <p:cNvSpPr>
            <a:spLocks noGrp="1"/>
          </p:cNvSpPr>
          <p:nvPr>
            <p:ph type="dt" sz="half" idx="10"/>
          </p:nvPr>
        </p:nvSpPr>
        <p:spPr/>
        <p:txBody>
          <a:bodyPr/>
          <a:lstStyle/>
          <a:p>
            <a:fld id="{878A32E8-2223-4A5F-98A8-FEB27A9FCBA7}" type="datetimeFigureOut">
              <a:rPr lang="en-US" smtClean="0"/>
              <a:t>3/12/2024</a:t>
            </a:fld>
            <a:endParaRPr lang="en-US"/>
          </a:p>
        </p:txBody>
      </p:sp>
      <p:sp>
        <p:nvSpPr>
          <p:cNvPr id="5" name="Footer Placeholder 4">
            <a:extLst>
              <a:ext uri="{FF2B5EF4-FFF2-40B4-BE49-F238E27FC236}">
                <a16:creationId xmlns:a16="http://schemas.microsoft.com/office/drawing/2014/main" id="{42A9A267-7C55-4B26-6139-1CD9CF75F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0CF5F-F89A-62DB-8B41-4E729F7C3E1D}"/>
              </a:ext>
            </a:extLst>
          </p:cNvPr>
          <p:cNvSpPr>
            <a:spLocks noGrp="1"/>
          </p:cNvSpPr>
          <p:nvPr>
            <p:ph type="sldNum" sz="quarter" idx="12"/>
          </p:nvPr>
        </p:nvSpPr>
        <p:spPr/>
        <p:txBody>
          <a:bodyPr/>
          <a:lstStyle/>
          <a:p>
            <a:fld id="{9818554E-F450-445A-9DCD-E917DA3D06AA}" type="slidenum">
              <a:rPr lang="en-US" smtClean="0"/>
              <a:t>‹#›</a:t>
            </a:fld>
            <a:endParaRPr lang="en-US"/>
          </a:p>
        </p:txBody>
      </p:sp>
    </p:spTree>
    <p:extLst>
      <p:ext uri="{BB962C8B-B14F-4D97-AF65-F5344CB8AC3E}">
        <p14:creationId xmlns:p14="http://schemas.microsoft.com/office/powerpoint/2010/main" val="2141559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47F9-0F05-EA52-A37A-805FDC10B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E1C4C-FB39-0162-C6BE-94593D281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FAAAE-F811-B8BD-2648-49A0D97F6867}"/>
              </a:ext>
            </a:extLst>
          </p:cNvPr>
          <p:cNvSpPr>
            <a:spLocks noGrp="1"/>
          </p:cNvSpPr>
          <p:nvPr>
            <p:ph type="dt" sz="half" idx="10"/>
          </p:nvPr>
        </p:nvSpPr>
        <p:spPr/>
        <p:txBody>
          <a:bodyPr/>
          <a:lstStyle/>
          <a:p>
            <a:fld id="{878A32E8-2223-4A5F-98A8-FEB27A9FCBA7}" type="datetimeFigureOut">
              <a:rPr lang="en-US" smtClean="0"/>
              <a:t>3/12/2024</a:t>
            </a:fld>
            <a:endParaRPr lang="en-US"/>
          </a:p>
        </p:txBody>
      </p:sp>
      <p:sp>
        <p:nvSpPr>
          <p:cNvPr id="5" name="Footer Placeholder 4">
            <a:extLst>
              <a:ext uri="{FF2B5EF4-FFF2-40B4-BE49-F238E27FC236}">
                <a16:creationId xmlns:a16="http://schemas.microsoft.com/office/drawing/2014/main" id="{788440C7-C9C5-D579-626B-FB2CC23B0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59F9D-742C-3399-5DAF-2E9393BD32A4}"/>
              </a:ext>
            </a:extLst>
          </p:cNvPr>
          <p:cNvSpPr>
            <a:spLocks noGrp="1"/>
          </p:cNvSpPr>
          <p:nvPr>
            <p:ph type="sldNum" sz="quarter" idx="12"/>
          </p:nvPr>
        </p:nvSpPr>
        <p:spPr/>
        <p:txBody>
          <a:bodyPr/>
          <a:lstStyle/>
          <a:p>
            <a:fld id="{9818554E-F450-445A-9DCD-E917DA3D06AA}" type="slidenum">
              <a:rPr lang="en-US" smtClean="0"/>
              <a:t>‹#›</a:t>
            </a:fld>
            <a:endParaRPr lang="en-US"/>
          </a:p>
        </p:txBody>
      </p:sp>
    </p:spTree>
    <p:extLst>
      <p:ext uri="{BB962C8B-B14F-4D97-AF65-F5344CB8AC3E}">
        <p14:creationId xmlns:p14="http://schemas.microsoft.com/office/powerpoint/2010/main" val="2450473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0098-D299-E32C-D222-2607A00E9A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FE37F6-1A4B-EB1B-4E8D-2E91B92D36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77149B-2408-FB3D-4037-FEEB74EDFEA5}"/>
              </a:ext>
            </a:extLst>
          </p:cNvPr>
          <p:cNvSpPr>
            <a:spLocks noGrp="1"/>
          </p:cNvSpPr>
          <p:nvPr>
            <p:ph type="dt" sz="half" idx="10"/>
          </p:nvPr>
        </p:nvSpPr>
        <p:spPr/>
        <p:txBody>
          <a:bodyPr/>
          <a:lstStyle/>
          <a:p>
            <a:fld id="{878A32E8-2223-4A5F-98A8-FEB27A9FCBA7}" type="datetimeFigureOut">
              <a:rPr lang="en-US" smtClean="0"/>
              <a:t>3/12/2024</a:t>
            </a:fld>
            <a:endParaRPr lang="en-US"/>
          </a:p>
        </p:txBody>
      </p:sp>
      <p:sp>
        <p:nvSpPr>
          <p:cNvPr id="5" name="Footer Placeholder 4">
            <a:extLst>
              <a:ext uri="{FF2B5EF4-FFF2-40B4-BE49-F238E27FC236}">
                <a16:creationId xmlns:a16="http://schemas.microsoft.com/office/drawing/2014/main" id="{D6B92EF9-C212-3D35-C541-164BBF1B6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DA32B-B23E-B9D8-7016-8DC43315CF54}"/>
              </a:ext>
            </a:extLst>
          </p:cNvPr>
          <p:cNvSpPr>
            <a:spLocks noGrp="1"/>
          </p:cNvSpPr>
          <p:nvPr>
            <p:ph type="sldNum" sz="quarter" idx="12"/>
          </p:nvPr>
        </p:nvSpPr>
        <p:spPr/>
        <p:txBody>
          <a:bodyPr/>
          <a:lstStyle/>
          <a:p>
            <a:fld id="{9818554E-F450-445A-9DCD-E917DA3D06AA}" type="slidenum">
              <a:rPr lang="en-US" smtClean="0"/>
              <a:t>‹#›</a:t>
            </a:fld>
            <a:endParaRPr lang="en-US"/>
          </a:p>
        </p:txBody>
      </p:sp>
    </p:spTree>
    <p:extLst>
      <p:ext uri="{BB962C8B-B14F-4D97-AF65-F5344CB8AC3E}">
        <p14:creationId xmlns:p14="http://schemas.microsoft.com/office/powerpoint/2010/main" val="19749200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D43E-834D-7B5E-000A-C8AED981E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21FCA-5A7C-4F28-568D-0F6DF9A488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7EF35-E471-E465-1766-7E5D916E01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0DDFE9-C60F-584C-5BB9-406FDD97D9CF}"/>
              </a:ext>
            </a:extLst>
          </p:cNvPr>
          <p:cNvSpPr>
            <a:spLocks noGrp="1"/>
          </p:cNvSpPr>
          <p:nvPr>
            <p:ph type="dt" sz="half" idx="10"/>
          </p:nvPr>
        </p:nvSpPr>
        <p:spPr/>
        <p:txBody>
          <a:bodyPr/>
          <a:lstStyle/>
          <a:p>
            <a:fld id="{878A32E8-2223-4A5F-98A8-FEB27A9FCBA7}" type="datetimeFigureOut">
              <a:rPr lang="en-US" smtClean="0"/>
              <a:t>3/12/2024</a:t>
            </a:fld>
            <a:endParaRPr lang="en-US"/>
          </a:p>
        </p:txBody>
      </p:sp>
      <p:sp>
        <p:nvSpPr>
          <p:cNvPr id="6" name="Footer Placeholder 5">
            <a:extLst>
              <a:ext uri="{FF2B5EF4-FFF2-40B4-BE49-F238E27FC236}">
                <a16:creationId xmlns:a16="http://schemas.microsoft.com/office/drawing/2014/main" id="{98BD3729-3467-39A5-E48F-799785966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787FE-607F-2883-6477-D3830AAC9E6C}"/>
              </a:ext>
            </a:extLst>
          </p:cNvPr>
          <p:cNvSpPr>
            <a:spLocks noGrp="1"/>
          </p:cNvSpPr>
          <p:nvPr>
            <p:ph type="sldNum" sz="quarter" idx="12"/>
          </p:nvPr>
        </p:nvSpPr>
        <p:spPr/>
        <p:txBody>
          <a:bodyPr/>
          <a:lstStyle/>
          <a:p>
            <a:fld id="{9818554E-F450-445A-9DCD-E917DA3D06AA}" type="slidenum">
              <a:rPr lang="en-US" smtClean="0"/>
              <a:t>‹#›</a:t>
            </a:fld>
            <a:endParaRPr lang="en-US"/>
          </a:p>
        </p:txBody>
      </p:sp>
    </p:spTree>
    <p:extLst>
      <p:ext uri="{BB962C8B-B14F-4D97-AF65-F5344CB8AC3E}">
        <p14:creationId xmlns:p14="http://schemas.microsoft.com/office/powerpoint/2010/main" val="795558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48BB-5E49-F023-ED7F-BE13A359FD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2EFDF-49E5-922D-FA62-7A4FB9844B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2635E1-030A-69C4-9650-A871412B9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1CA56A-8179-8217-B7DF-0A1783400C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1354EE-016F-0270-AD9B-55D8E6DC19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993DFE-2097-E85B-379D-5C024F2CA9FD}"/>
              </a:ext>
            </a:extLst>
          </p:cNvPr>
          <p:cNvSpPr>
            <a:spLocks noGrp="1"/>
          </p:cNvSpPr>
          <p:nvPr>
            <p:ph type="dt" sz="half" idx="10"/>
          </p:nvPr>
        </p:nvSpPr>
        <p:spPr/>
        <p:txBody>
          <a:bodyPr/>
          <a:lstStyle/>
          <a:p>
            <a:fld id="{878A32E8-2223-4A5F-98A8-FEB27A9FCBA7}" type="datetimeFigureOut">
              <a:rPr lang="en-US" smtClean="0"/>
              <a:t>3/12/2024</a:t>
            </a:fld>
            <a:endParaRPr lang="en-US"/>
          </a:p>
        </p:txBody>
      </p:sp>
      <p:sp>
        <p:nvSpPr>
          <p:cNvPr id="8" name="Footer Placeholder 7">
            <a:extLst>
              <a:ext uri="{FF2B5EF4-FFF2-40B4-BE49-F238E27FC236}">
                <a16:creationId xmlns:a16="http://schemas.microsoft.com/office/drawing/2014/main" id="{950C09E1-FA29-4A35-54E1-F324E6DF72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008D87-F2F0-1A5D-C5E8-05C540EA3DB6}"/>
              </a:ext>
            </a:extLst>
          </p:cNvPr>
          <p:cNvSpPr>
            <a:spLocks noGrp="1"/>
          </p:cNvSpPr>
          <p:nvPr>
            <p:ph type="sldNum" sz="quarter" idx="12"/>
          </p:nvPr>
        </p:nvSpPr>
        <p:spPr/>
        <p:txBody>
          <a:bodyPr/>
          <a:lstStyle/>
          <a:p>
            <a:fld id="{9818554E-F450-445A-9DCD-E917DA3D06AA}" type="slidenum">
              <a:rPr lang="en-US" smtClean="0"/>
              <a:t>‹#›</a:t>
            </a:fld>
            <a:endParaRPr lang="en-US"/>
          </a:p>
        </p:txBody>
      </p:sp>
    </p:spTree>
    <p:extLst>
      <p:ext uri="{BB962C8B-B14F-4D97-AF65-F5344CB8AC3E}">
        <p14:creationId xmlns:p14="http://schemas.microsoft.com/office/powerpoint/2010/main" val="2957096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B486-18E2-7021-6F8D-5BAD58F2A8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A2C8B7-E1C4-9692-4EAB-43BE9475C960}"/>
              </a:ext>
            </a:extLst>
          </p:cNvPr>
          <p:cNvSpPr>
            <a:spLocks noGrp="1"/>
          </p:cNvSpPr>
          <p:nvPr>
            <p:ph type="dt" sz="half" idx="10"/>
          </p:nvPr>
        </p:nvSpPr>
        <p:spPr/>
        <p:txBody>
          <a:bodyPr/>
          <a:lstStyle/>
          <a:p>
            <a:fld id="{878A32E8-2223-4A5F-98A8-FEB27A9FCBA7}" type="datetimeFigureOut">
              <a:rPr lang="en-US" smtClean="0"/>
              <a:t>3/12/2024</a:t>
            </a:fld>
            <a:endParaRPr lang="en-US"/>
          </a:p>
        </p:txBody>
      </p:sp>
      <p:sp>
        <p:nvSpPr>
          <p:cNvPr id="4" name="Footer Placeholder 3">
            <a:extLst>
              <a:ext uri="{FF2B5EF4-FFF2-40B4-BE49-F238E27FC236}">
                <a16:creationId xmlns:a16="http://schemas.microsoft.com/office/drawing/2014/main" id="{A0C30D47-FB8A-6D11-AD31-38B312CEE8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A2641-4B6C-863F-3C3A-E31F89126DD0}"/>
              </a:ext>
            </a:extLst>
          </p:cNvPr>
          <p:cNvSpPr>
            <a:spLocks noGrp="1"/>
          </p:cNvSpPr>
          <p:nvPr>
            <p:ph type="sldNum" sz="quarter" idx="12"/>
          </p:nvPr>
        </p:nvSpPr>
        <p:spPr/>
        <p:txBody>
          <a:bodyPr/>
          <a:lstStyle/>
          <a:p>
            <a:fld id="{9818554E-F450-445A-9DCD-E917DA3D06AA}" type="slidenum">
              <a:rPr lang="en-US" smtClean="0"/>
              <a:t>‹#›</a:t>
            </a:fld>
            <a:endParaRPr lang="en-US"/>
          </a:p>
        </p:txBody>
      </p:sp>
    </p:spTree>
    <p:extLst>
      <p:ext uri="{BB962C8B-B14F-4D97-AF65-F5344CB8AC3E}">
        <p14:creationId xmlns:p14="http://schemas.microsoft.com/office/powerpoint/2010/main" val="30492571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2DB54-EEF9-9F94-DB68-F64E5CC8529A}"/>
              </a:ext>
            </a:extLst>
          </p:cNvPr>
          <p:cNvSpPr>
            <a:spLocks noGrp="1"/>
          </p:cNvSpPr>
          <p:nvPr>
            <p:ph type="dt" sz="half" idx="10"/>
          </p:nvPr>
        </p:nvSpPr>
        <p:spPr/>
        <p:txBody>
          <a:bodyPr/>
          <a:lstStyle/>
          <a:p>
            <a:fld id="{878A32E8-2223-4A5F-98A8-FEB27A9FCBA7}" type="datetimeFigureOut">
              <a:rPr lang="en-US" smtClean="0"/>
              <a:t>3/12/2024</a:t>
            </a:fld>
            <a:endParaRPr lang="en-US"/>
          </a:p>
        </p:txBody>
      </p:sp>
      <p:sp>
        <p:nvSpPr>
          <p:cNvPr id="3" name="Footer Placeholder 2">
            <a:extLst>
              <a:ext uri="{FF2B5EF4-FFF2-40B4-BE49-F238E27FC236}">
                <a16:creationId xmlns:a16="http://schemas.microsoft.com/office/drawing/2014/main" id="{8732E135-9672-6C2A-7949-9A13F923A5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254F89-E6ED-676E-1543-76228053AE0B}"/>
              </a:ext>
            </a:extLst>
          </p:cNvPr>
          <p:cNvSpPr>
            <a:spLocks noGrp="1"/>
          </p:cNvSpPr>
          <p:nvPr>
            <p:ph type="sldNum" sz="quarter" idx="12"/>
          </p:nvPr>
        </p:nvSpPr>
        <p:spPr/>
        <p:txBody>
          <a:bodyPr/>
          <a:lstStyle/>
          <a:p>
            <a:fld id="{9818554E-F450-445A-9DCD-E917DA3D06AA}" type="slidenum">
              <a:rPr lang="en-US" smtClean="0"/>
              <a:t>‹#›</a:t>
            </a:fld>
            <a:endParaRPr lang="en-US"/>
          </a:p>
        </p:txBody>
      </p:sp>
    </p:spTree>
    <p:extLst>
      <p:ext uri="{BB962C8B-B14F-4D97-AF65-F5344CB8AC3E}">
        <p14:creationId xmlns:p14="http://schemas.microsoft.com/office/powerpoint/2010/main" val="1181237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0B09-88FD-220B-CE5F-034BD97D8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9181E5-EC14-794A-2FC8-6751D043DE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D828F-EAEA-B84A-9E92-DA22176C7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0E5D73-CCE0-DFF5-1C52-6D4EEAC4BA29}"/>
              </a:ext>
            </a:extLst>
          </p:cNvPr>
          <p:cNvSpPr>
            <a:spLocks noGrp="1"/>
          </p:cNvSpPr>
          <p:nvPr>
            <p:ph type="dt" sz="half" idx="10"/>
          </p:nvPr>
        </p:nvSpPr>
        <p:spPr/>
        <p:txBody>
          <a:bodyPr/>
          <a:lstStyle/>
          <a:p>
            <a:fld id="{878A32E8-2223-4A5F-98A8-FEB27A9FCBA7}" type="datetimeFigureOut">
              <a:rPr lang="en-US" smtClean="0"/>
              <a:t>3/12/2024</a:t>
            </a:fld>
            <a:endParaRPr lang="en-US"/>
          </a:p>
        </p:txBody>
      </p:sp>
      <p:sp>
        <p:nvSpPr>
          <p:cNvPr id="6" name="Footer Placeholder 5">
            <a:extLst>
              <a:ext uri="{FF2B5EF4-FFF2-40B4-BE49-F238E27FC236}">
                <a16:creationId xmlns:a16="http://schemas.microsoft.com/office/drawing/2014/main" id="{7C2544B9-DD43-6C0B-2453-94A302FDE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603C2-663C-420E-60AD-EE1463D6BE2F}"/>
              </a:ext>
            </a:extLst>
          </p:cNvPr>
          <p:cNvSpPr>
            <a:spLocks noGrp="1"/>
          </p:cNvSpPr>
          <p:nvPr>
            <p:ph type="sldNum" sz="quarter" idx="12"/>
          </p:nvPr>
        </p:nvSpPr>
        <p:spPr/>
        <p:txBody>
          <a:bodyPr/>
          <a:lstStyle/>
          <a:p>
            <a:fld id="{9818554E-F450-445A-9DCD-E917DA3D06AA}" type="slidenum">
              <a:rPr lang="en-US" smtClean="0"/>
              <a:t>‹#›</a:t>
            </a:fld>
            <a:endParaRPr lang="en-US"/>
          </a:p>
        </p:txBody>
      </p:sp>
    </p:spTree>
    <p:extLst>
      <p:ext uri="{BB962C8B-B14F-4D97-AF65-F5344CB8AC3E}">
        <p14:creationId xmlns:p14="http://schemas.microsoft.com/office/powerpoint/2010/main" val="255467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3 Width - No Foot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925" y="162373"/>
            <a:ext cx="11614150" cy="1204957"/>
          </a:xfrm>
          <a:prstGeom prst="rect">
            <a:avLst/>
          </a:prstGeom>
        </p:spPr>
        <p:txBody>
          <a:bodyPr anchor="ctr" anchorCtr="0">
            <a:normAutofit/>
          </a:bodyPr>
          <a:lstStyle>
            <a:lvl1pPr>
              <a:defRPr sz="4200"/>
            </a:lvl1pPr>
          </a:lstStyle>
          <a:p>
            <a:r>
              <a:rPr lang="en-US"/>
              <a:t>Click to edit Master title style</a:t>
            </a:r>
          </a:p>
        </p:txBody>
      </p:sp>
      <p:sp>
        <p:nvSpPr>
          <p:cNvPr id="3" name="Content Placeholder 2"/>
          <p:cNvSpPr>
            <a:spLocks noGrp="1"/>
          </p:cNvSpPr>
          <p:nvPr>
            <p:ph idx="1"/>
          </p:nvPr>
        </p:nvSpPr>
        <p:spPr>
          <a:xfrm>
            <a:off x="1524000" y="1367327"/>
            <a:ext cx="9144000" cy="4265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CAAD27A0-1B79-4A21-822C-D2F1777DB832}"/>
              </a:ext>
            </a:extLst>
          </p:cNvPr>
          <p:cNvSpPr txBox="1"/>
          <p:nvPr userDrawn="1"/>
        </p:nvSpPr>
        <p:spPr>
          <a:xfrm>
            <a:off x="279400" y="6394987"/>
            <a:ext cx="1147952" cy="200055"/>
          </a:xfrm>
          <a:prstGeom prst="rect">
            <a:avLst/>
          </a:prstGeom>
          <a:noFill/>
        </p:spPr>
        <p:txBody>
          <a:bodyPr wrap="square" lIns="0" tIns="0" rIns="0" bIns="0" rtlCol="0" anchor="b" anchorCtr="0">
            <a:spAutoFit/>
          </a:bodyPr>
          <a:lstStyle/>
          <a:p>
            <a:pPr algn="l"/>
            <a:fld id="{F6A57652-B0DE-40E5-A83E-B262E911EA85}" type="slidenum">
              <a:rPr lang="en-US" sz="1300" smtClean="0"/>
              <a:pPr algn="l"/>
              <a:t>‹#›</a:t>
            </a:fld>
            <a:endParaRPr lang="en-US" sz="1300" dirty="0"/>
          </a:p>
        </p:txBody>
      </p:sp>
      <p:pic>
        <p:nvPicPr>
          <p:cNvPr id="5" name="Picture 4">
            <a:extLst>
              <a:ext uri="{FF2B5EF4-FFF2-40B4-BE49-F238E27FC236}">
                <a16:creationId xmlns:a16="http://schemas.microsoft.com/office/drawing/2014/main" id="{46698A65-292C-B347-9C3A-C361F2CE692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1033706" y="6124700"/>
            <a:ext cx="878296" cy="463336"/>
          </a:xfrm>
          <a:prstGeom prst="rect">
            <a:avLst/>
          </a:prstGeom>
        </p:spPr>
      </p:pic>
    </p:spTree>
    <p:extLst>
      <p:ext uri="{BB962C8B-B14F-4D97-AF65-F5344CB8AC3E}">
        <p14:creationId xmlns:p14="http://schemas.microsoft.com/office/powerpoint/2010/main" val="1418576020"/>
      </p:ext>
    </p:extLst>
  </p:cSld>
  <p:clrMapOvr>
    <a:masterClrMapping/>
  </p:clrMapOvr>
  <p:extLst>
    <p:ext uri="{DCECCB84-F9BA-43D5-87BE-67443E8EF086}">
      <p15:sldGuideLst xmlns:p15="http://schemas.microsoft.com/office/powerpoint/2012/main">
        <p15:guide id="4" orient="horz" pos="192">
          <p15:clr>
            <a:srgbClr val="FBAE40"/>
          </p15:clr>
        </p15:guide>
        <p15:guide id="5" pos="960">
          <p15:clr>
            <a:srgbClr val="FBAE40"/>
          </p15:clr>
        </p15:guide>
        <p15:guide id="6" pos="672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059D-1A2F-A2C0-979B-8288BD0E6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1F4E8C-B3B6-3D13-0F8E-29F6133622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E497BC-D35B-6B29-4AA1-9DBBF7496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73DE92-7F9F-A966-51AF-A9114A509F49}"/>
              </a:ext>
            </a:extLst>
          </p:cNvPr>
          <p:cNvSpPr>
            <a:spLocks noGrp="1"/>
          </p:cNvSpPr>
          <p:nvPr>
            <p:ph type="dt" sz="half" idx="10"/>
          </p:nvPr>
        </p:nvSpPr>
        <p:spPr/>
        <p:txBody>
          <a:bodyPr/>
          <a:lstStyle/>
          <a:p>
            <a:fld id="{878A32E8-2223-4A5F-98A8-FEB27A9FCBA7}" type="datetimeFigureOut">
              <a:rPr lang="en-US" smtClean="0"/>
              <a:t>3/12/2024</a:t>
            </a:fld>
            <a:endParaRPr lang="en-US"/>
          </a:p>
        </p:txBody>
      </p:sp>
      <p:sp>
        <p:nvSpPr>
          <p:cNvPr id="6" name="Footer Placeholder 5">
            <a:extLst>
              <a:ext uri="{FF2B5EF4-FFF2-40B4-BE49-F238E27FC236}">
                <a16:creationId xmlns:a16="http://schemas.microsoft.com/office/drawing/2014/main" id="{C712CD82-EE3E-78E8-FC9E-FFBC7F92F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4E5F1-4494-4402-7E0A-2547326CAB0E}"/>
              </a:ext>
            </a:extLst>
          </p:cNvPr>
          <p:cNvSpPr>
            <a:spLocks noGrp="1"/>
          </p:cNvSpPr>
          <p:nvPr>
            <p:ph type="sldNum" sz="quarter" idx="12"/>
          </p:nvPr>
        </p:nvSpPr>
        <p:spPr/>
        <p:txBody>
          <a:bodyPr/>
          <a:lstStyle/>
          <a:p>
            <a:fld id="{9818554E-F450-445A-9DCD-E917DA3D06AA}" type="slidenum">
              <a:rPr lang="en-US" smtClean="0"/>
              <a:t>‹#›</a:t>
            </a:fld>
            <a:endParaRPr lang="en-US"/>
          </a:p>
        </p:txBody>
      </p:sp>
    </p:spTree>
    <p:extLst>
      <p:ext uri="{BB962C8B-B14F-4D97-AF65-F5344CB8AC3E}">
        <p14:creationId xmlns:p14="http://schemas.microsoft.com/office/powerpoint/2010/main" val="27126092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D3EF-CD84-0E77-780D-BDDDBD5F6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D6EDD4-B32A-3AAC-C944-E9353BD7ED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EC3BD-9770-B741-ECD4-C4CBCDD27209}"/>
              </a:ext>
            </a:extLst>
          </p:cNvPr>
          <p:cNvSpPr>
            <a:spLocks noGrp="1"/>
          </p:cNvSpPr>
          <p:nvPr>
            <p:ph type="dt" sz="half" idx="10"/>
          </p:nvPr>
        </p:nvSpPr>
        <p:spPr/>
        <p:txBody>
          <a:bodyPr/>
          <a:lstStyle/>
          <a:p>
            <a:fld id="{878A32E8-2223-4A5F-98A8-FEB27A9FCBA7}" type="datetimeFigureOut">
              <a:rPr lang="en-US" smtClean="0"/>
              <a:t>3/12/2024</a:t>
            </a:fld>
            <a:endParaRPr lang="en-US"/>
          </a:p>
        </p:txBody>
      </p:sp>
      <p:sp>
        <p:nvSpPr>
          <p:cNvPr id="5" name="Footer Placeholder 4">
            <a:extLst>
              <a:ext uri="{FF2B5EF4-FFF2-40B4-BE49-F238E27FC236}">
                <a16:creationId xmlns:a16="http://schemas.microsoft.com/office/drawing/2014/main" id="{389108EA-B9D0-4ECC-97B4-4AE5FB7FD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5ADC6-A0BC-1290-D3B8-D8877A5BF5D8}"/>
              </a:ext>
            </a:extLst>
          </p:cNvPr>
          <p:cNvSpPr>
            <a:spLocks noGrp="1"/>
          </p:cNvSpPr>
          <p:nvPr>
            <p:ph type="sldNum" sz="quarter" idx="12"/>
          </p:nvPr>
        </p:nvSpPr>
        <p:spPr/>
        <p:txBody>
          <a:bodyPr/>
          <a:lstStyle/>
          <a:p>
            <a:fld id="{9818554E-F450-445A-9DCD-E917DA3D06AA}" type="slidenum">
              <a:rPr lang="en-US" smtClean="0"/>
              <a:t>‹#›</a:t>
            </a:fld>
            <a:endParaRPr lang="en-US"/>
          </a:p>
        </p:txBody>
      </p:sp>
    </p:spTree>
    <p:extLst>
      <p:ext uri="{BB962C8B-B14F-4D97-AF65-F5344CB8AC3E}">
        <p14:creationId xmlns:p14="http://schemas.microsoft.com/office/powerpoint/2010/main" val="3238966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F83BE-3C59-5A41-0B04-8DB26866A7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2403EA-A19D-98AC-60F3-B25889C46E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AE23F-8205-8160-D6EE-B9174A10AB6A}"/>
              </a:ext>
            </a:extLst>
          </p:cNvPr>
          <p:cNvSpPr>
            <a:spLocks noGrp="1"/>
          </p:cNvSpPr>
          <p:nvPr>
            <p:ph type="dt" sz="half" idx="10"/>
          </p:nvPr>
        </p:nvSpPr>
        <p:spPr/>
        <p:txBody>
          <a:bodyPr/>
          <a:lstStyle/>
          <a:p>
            <a:fld id="{878A32E8-2223-4A5F-98A8-FEB27A9FCBA7}" type="datetimeFigureOut">
              <a:rPr lang="en-US" smtClean="0"/>
              <a:t>3/12/2024</a:t>
            </a:fld>
            <a:endParaRPr lang="en-US"/>
          </a:p>
        </p:txBody>
      </p:sp>
      <p:sp>
        <p:nvSpPr>
          <p:cNvPr id="5" name="Footer Placeholder 4">
            <a:extLst>
              <a:ext uri="{FF2B5EF4-FFF2-40B4-BE49-F238E27FC236}">
                <a16:creationId xmlns:a16="http://schemas.microsoft.com/office/drawing/2014/main" id="{A1F2DD49-F96A-5301-41F4-28BF6A563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E559D-597D-934B-A1C4-949BC27C6054}"/>
              </a:ext>
            </a:extLst>
          </p:cNvPr>
          <p:cNvSpPr>
            <a:spLocks noGrp="1"/>
          </p:cNvSpPr>
          <p:nvPr>
            <p:ph type="sldNum" sz="quarter" idx="12"/>
          </p:nvPr>
        </p:nvSpPr>
        <p:spPr/>
        <p:txBody>
          <a:bodyPr/>
          <a:lstStyle/>
          <a:p>
            <a:fld id="{9818554E-F450-445A-9DCD-E917DA3D06AA}" type="slidenum">
              <a:rPr lang="en-US" smtClean="0"/>
              <a:t>‹#›</a:t>
            </a:fld>
            <a:endParaRPr lang="en-US"/>
          </a:p>
        </p:txBody>
      </p:sp>
    </p:spTree>
    <p:extLst>
      <p:ext uri="{BB962C8B-B14F-4D97-AF65-F5344CB8AC3E}">
        <p14:creationId xmlns:p14="http://schemas.microsoft.com/office/powerpoint/2010/main" val="26254277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Column Split - No Footer">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0224CF-BCB5-4B6A-AD96-09FDB6C5F7C2}"/>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1033706" y="6124700"/>
            <a:ext cx="878296" cy="463336"/>
          </a:xfrm>
          <a:prstGeom prst="rect">
            <a:avLst/>
          </a:prstGeom>
        </p:spPr>
      </p:pic>
      <p:sp>
        <p:nvSpPr>
          <p:cNvPr id="5" name="Title 1">
            <a:extLst>
              <a:ext uri="{FF2B5EF4-FFF2-40B4-BE49-F238E27FC236}">
                <a16:creationId xmlns:a16="http://schemas.microsoft.com/office/drawing/2014/main" id="{63802A86-044F-B140-80F8-98C06369BA2D}"/>
              </a:ext>
            </a:extLst>
          </p:cNvPr>
          <p:cNvSpPr>
            <a:spLocks noGrp="1"/>
          </p:cNvSpPr>
          <p:nvPr>
            <p:ph type="title"/>
          </p:nvPr>
        </p:nvSpPr>
        <p:spPr>
          <a:xfrm>
            <a:off x="288925" y="162373"/>
            <a:ext cx="11614150" cy="1204957"/>
          </a:xfrm>
          <a:prstGeom prst="rect">
            <a:avLst/>
          </a:prstGeom>
        </p:spPr>
        <p:txBody>
          <a:bodyPr anchor="ctr" anchorCtr="0">
            <a:normAutofit/>
          </a:bodyPr>
          <a:lstStyle>
            <a:lvl1pPr>
              <a:defRPr sz="4200"/>
            </a:lvl1pPr>
          </a:lstStyle>
          <a:p>
            <a:r>
              <a:rPr lang="en-US"/>
              <a:t>Click to edit Master title style</a:t>
            </a:r>
          </a:p>
        </p:txBody>
      </p:sp>
      <p:sp>
        <p:nvSpPr>
          <p:cNvPr id="11" name="Content Placeholder 2">
            <a:extLst>
              <a:ext uri="{FF2B5EF4-FFF2-40B4-BE49-F238E27FC236}">
                <a16:creationId xmlns:a16="http://schemas.microsoft.com/office/drawing/2014/main" id="{CA1257ED-ADB1-9A4B-B784-F04C598161DF}"/>
              </a:ext>
            </a:extLst>
          </p:cNvPr>
          <p:cNvSpPr>
            <a:spLocks noGrp="1"/>
          </p:cNvSpPr>
          <p:nvPr>
            <p:ph sz="half" idx="1"/>
          </p:nvPr>
        </p:nvSpPr>
        <p:spPr>
          <a:xfrm>
            <a:off x="288925" y="1371603"/>
            <a:ext cx="5603875"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62FC2C1C-B6B2-C343-ADEB-DE0EA3ADFD74}"/>
              </a:ext>
            </a:extLst>
          </p:cNvPr>
          <p:cNvSpPr>
            <a:spLocks noGrp="1"/>
          </p:cNvSpPr>
          <p:nvPr>
            <p:ph sz="half" idx="2"/>
          </p:nvPr>
        </p:nvSpPr>
        <p:spPr>
          <a:xfrm>
            <a:off x="6299201" y="1371601"/>
            <a:ext cx="5603874" cy="4251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3E0B2B3-8DE1-6F44-BE7F-88938BEE42B9}"/>
              </a:ext>
            </a:extLst>
          </p:cNvPr>
          <p:cNvSpPr txBox="1"/>
          <p:nvPr userDrawn="1"/>
        </p:nvSpPr>
        <p:spPr>
          <a:xfrm>
            <a:off x="279400" y="6394987"/>
            <a:ext cx="1147952" cy="200055"/>
          </a:xfrm>
          <a:prstGeom prst="rect">
            <a:avLst/>
          </a:prstGeom>
          <a:noFill/>
        </p:spPr>
        <p:txBody>
          <a:bodyPr wrap="square" lIns="0" tIns="0" rIns="0" bIns="0" rtlCol="0" anchor="b" anchorCtr="0">
            <a:spAutoFit/>
          </a:bodyPr>
          <a:lstStyle/>
          <a:p>
            <a:pPr algn="l"/>
            <a:fld id="{F6A57652-B0DE-40E5-A83E-B262E911EA85}" type="slidenum">
              <a:rPr lang="en-US" sz="1300" smtClean="0"/>
              <a:pPr algn="l"/>
              <a:t>‹#›</a:t>
            </a:fld>
            <a:endParaRPr lang="en-US" sz="1300"/>
          </a:p>
        </p:txBody>
      </p:sp>
    </p:spTree>
    <p:extLst>
      <p:ext uri="{BB962C8B-B14F-4D97-AF65-F5344CB8AC3E}">
        <p14:creationId xmlns:p14="http://schemas.microsoft.com/office/powerpoint/2010/main" val="1650299876"/>
      </p:ext>
    </p:extLst>
  </p:cSld>
  <p:clrMapOvr>
    <a:masterClrMapping/>
  </p:clrMapOvr>
  <p:extLst>
    <p:ext uri="{DCECCB84-F9BA-43D5-87BE-67443E8EF086}">
      <p15:sldGuideLst xmlns:p15="http://schemas.microsoft.com/office/powerpoint/2012/main">
        <p15:guide id="4" orient="horz" pos="1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 Split - No Footer">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0224CF-BCB5-4B6A-AD96-09FDB6C5F7C2}"/>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1033706" y="6124700"/>
            <a:ext cx="878296" cy="463336"/>
          </a:xfrm>
          <a:prstGeom prst="rect">
            <a:avLst/>
          </a:prstGeom>
        </p:spPr>
      </p:pic>
      <p:sp>
        <p:nvSpPr>
          <p:cNvPr id="5" name="Title 1">
            <a:extLst>
              <a:ext uri="{FF2B5EF4-FFF2-40B4-BE49-F238E27FC236}">
                <a16:creationId xmlns:a16="http://schemas.microsoft.com/office/drawing/2014/main" id="{63802A86-044F-B140-80F8-98C06369BA2D}"/>
              </a:ext>
            </a:extLst>
          </p:cNvPr>
          <p:cNvSpPr>
            <a:spLocks noGrp="1"/>
          </p:cNvSpPr>
          <p:nvPr>
            <p:ph type="title"/>
          </p:nvPr>
        </p:nvSpPr>
        <p:spPr>
          <a:xfrm>
            <a:off x="288925" y="162373"/>
            <a:ext cx="11614150" cy="1204957"/>
          </a:xfrm>
          <a:prstGeom prst="rect">
            <a:avLst/>
          </a:prstGeom>
        </p:spPr>
        <p:txBody>
          <a:bodyPr anchor="ctr" anchorCtr="0">
            <a:normAutofit/>
          </a:bodyPr>
          <a:lstStyle>
            <a:lvl1pPr>
              <a:defRPr sz="4200"/>
            </a:lvl1pPr>
          </a:lstStyle>
          <a:p>
            <a:r>
              <a:rPr lang="en-US"/>
              <a:t>Click to edit Master title style</a:t>
            </a:r>
          </a:p>
        </p:txBody>
      </p:sp>
      <p:sp>
        <p:nvSpPr>
          <p:cNvPr id="11" name="Content Placeholder 2">
            <a:extLst>
              <a:ext uri="{FF2B5EF4-FFF2-40B4-BE49-F238E27FC236}">
                <a16:creationId xmlns:a16="http://schemas.microsoft.com/office/drawing/2014/main" id="{CA1257ED-ADB1-9A4B-B784-F04C598161DF}"/>
              </a:ext>
            </a:extLst>
          </p:cNvPr>
          <p:cNvSpPr>
            <a:spLocks noGrp="1"/>
          </p:cNvSpPr>
          <p:nvPr>
            <p:ph sz="half" idx="1"/>
          </p:nvPr>
        </p:nvSpPr>
        <p:spPr>
          <a:xfrm>
            <a:off x="288925" y="1371603"/>
            <a:ext cx="5603875"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62FC2C1C-B6B2-C343-ADEB-DE0EA3ADFD74}"/>
              </a:ext>
            </a:extLst>
          </p:cNvPr>
          <p:cNvSpPr>
            <a:spLocks noGrp="1"/>
          </p:cNvSpPr>
          <p:nvPr>
            <p:ph sz="half" idx="2"/>
          </p:nvPr>
        </p:nvSpPr>
        <p:spPr>
          <a:xfrm>
            <a:off x="6299201" y="1371601"/>
            <a:ext cx="5603874" cy="4251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3E0B2B3-8DE1-6F44-BE7F-88938BEE42B9}"/>
              </a:ext>
            </a:extLst>
          </p:cNvPr>
          <p:cNvSpPr txBox="1"/>
          <p:nvPr userDrawn="1"/>
        </p:nvSpPr>
        <p:spPr>
          <a:xfrm>
            <a:off x="279400" y="6394987"/>
            <a:ext cx="1147952" cy="200055"/>
          </a:xfrm>
          <a:prstGeom prst="rect">
            <a:avLst/>
          </a:prstGeom>
          <a:noFill/>
        </p:spPr>
        <p:txBody>
          <a:bodyPr wrap="square" lIns="0" tIns="0" rIns="0" bIns="0" rtlCol="0" anchor="b" anchorCtr="0">
            <a:spAutoFit/>
          </a:bodyPr>
          <a:lstStyle/>
          <a:p>
            <a:pPr algn="l"/>
            <a:fld id="{F6A57652-B0DE-40E5-A83E-B262E911EA85}" type="slidenum">
              <a:rPr lang="en-US" sz="1300" smtClean="0"/>
              <a:pPr algn="l"/>
              <a:t>‹#›</a:t>
            </a:fld>
            <a:endParaRPr lang="en-US" sz="1300" dirty="0"/>
          </a:p>
        </p:txBody>
      </p:sp>
    </p:spTree>
    <p:extLst>
      <p:ext uri="{BB962C8B-B14F-4D97-AF65-F5344CB8AC3E}">
        <p14:creationId xmlns:p14="http://schemas.microsoft.com/office/powerpoint/2010/main" val="4156374619"/>
      </p:ext>
    </p:extLst>
  </p:cSld>
  <p:clrMapOvr>
    <a:masterClrMapping/>
  </p:clrMapOvr>
  <p:extLst>
    <p:ext uri="{DCECCB84-F9BA-43D5-87BE-67443E8EF086}">
      <p15:sldGuideLst xmlns:p15="http://schemas.microsoft.com/office/powerpoint/2012/main">
        <p15:guide id="4" orient="horz" pos="1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Column Split - No Footer">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AD27A0-1B79-4A21-822C-D2F1777DB832}"/>
              </a:ext>
            </a:extLst>
          </p:cNvPr>
          <p:cNvSpPr txBox="1"/>
          <p:nvPr userDrawn="1"/>
        </p:nvSpPr>
        <p:spPr>
          <a:xfrm>
            <a:off x="279400" y="6394987"/>
            <a:ext cx="1147952" cy="200055"/>
          </a:xfrm>
          <a:prstGeom prst="rect">
            <a:avLst/>
          </a:prstGeom>
          <a:noFill/>
        </p:spPr>
        <p:txBody>
          <a:bodyPr wrap="square" lIns="0" tIns="0" rIns="0" bIns="0" rtlCol="0" anchor="b" anchorCtr="0">
            <a:spAutoFit/>
          </a:bodyPr>
          <a:lstStyle/>
          <a:p>
            <a:pPr algn="l"/>
            <a:fld id="{F6A57652-B0DE-40E5-A83E-B262E911EA85}" type="slidenum">
              <a:rPr lang="en-US" sz="1300" smtClean="0"/>
              <a:pPr algn="l"/>
              <a:t>‹#›</a:t>
            </a:fld>
            <a:endParaRPr lang="en-US" sz="1300" dirty="0"/>
          </a:p>
        </p:txBody>
      </p:sp>
      <p:pic>
        <p:nvPicPr>
          <p:cNvPr id="6" name="Picture 5">
            <a:extLst>
              <a:ext uri="{FF2B5EF4-FFF2-40B4-BE49-F238E27FC236}">
                <a16:creationId xmlns:a16="http://schemas.microsoft.com/office/drawing/2014/main" id="{460224CF-BCB5-4B6A-AD96-09FDB6C5F7C2}"/>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1033706" y="6124700"/>
            <a:ext cx="878296" cy="463336"/>
          </a:xfrm>
          <a:prstGeom prst="rect">
            <a:avLst/>
          </a:prstGeom>
        </p:spPr>
      </p:pic>
      <p:sp>
        <p:nvSpPr>
          <p:cNvPr id="5" name="Title 1">
            <a:extLst>
              <a:ext uri="{FF2B5EF4-FFF2-40B4-BE49-F238E27FC236}">
                <a16:creationId xmlns:a16="http://schemas.microsoft.com/office/drawing/2014/main" id="{63802A86-044F-B140-80F8-98C06369BA2D}"/>
              </a:ext>
            </a:extLst>
          </p:cNvPr>
          <p:cNvSpPr>
            <a:spLocks noGrp="1"/>
          </p:cNvSpPr>
          <p:nvPr>
            <p:ph type="title"/>
          </p:nvPr>
        </p:nvSpPr>
        <p:spPr>
          <a:xfrm>
            <a:off x="288925" y="162373"/>
            <a:ext cx="11614150" cy="1204957"/>
          </a:xfrm>
          <a:prstGeom prst="rect">
            <a:avLst/>
          </a:prstGeom>
        </p:spPr>
        <p:txBody>
          <a:bodyPr anchor="ctr" anchorCtr="0">
            <a:normAutofit/>
          </a:bodyPr>
          <a:lstStyle>
            <a:lvl1pPr>
              <a:defRPr sz="4200"/>
            </a:lvl1pPr>
          </a:lstStyle>
          <a:p>
            <a:r>
              <a:rPr lang="en-US"/>
              <a:t>Click to edit Master title style</a:t>
            </a:r>
          </a:p>
        </p:txBody>
      </p:sp>
      <p:sp>
        <p:nvSpPr>
          <p:cNvPr id="7" name="Content Placeholder 3">
            <a:extLst>
              <a:ext uri="{FF2B5EF4-FFF2-40B4-BE49-F238E27FC236}">
                <a16:creationId xmlns:a16="http://schemas.microsoft.com/office/drawing/2014/main" id="{7FDD3AA4-A899-9B45-BEEE-A1CF24FD7F23}"/>
              </a:ext>
            </a:extLst>
          </p:cNvPr>
          <p:cNvSpPr>
            <a:spLocks noGrp="1"/>
          </p:cNvSpPr>
          <p:nvPr>
            <p:ph sz="half" idx="2"/>
          </p:nvPr>
        </p:nvSpPr>
        <p:spPr>
          <a:xfrm>
            <a:off x="8154035" y="1371601"/>
            <a:ext cx="3749040" cy="4251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16997BB4-0019-DE47-A9A3-2D826772DB64}"/>
              </a:ext>
            </a:extLst>
          </p:cNvPr>
          <p:cNvSpPr>
            <a:spLocks noGrp="1"/>
          </p:cNvSpPr>
          <p:nvPr>
            <p:ph sz="half" idx="10"/>
          </p:nvPr>
        </p:nvSpPr>
        <p:spPr>
          <a:xfrm>
            <a:off x="4221480" y="1371601"/>
            <a:ext cx="3749040" cy="4251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E4062673-3897-7446-9713-121CEBD1178E}"/>
              </a:ext>
            </a:extLst>
          </p:cNvPr>
          <p:cNvSpPr>
            <a:spLocks noGrp="1"/>
          </p:cNvSpPr>
          <p:nvPr>
            <p:ph sz="half" idx="11"/>
          </p:nvPr>
        </p:nvSpPr>
        <p:spPr>
          <a:xfrm>
            <a:off x="288925" y="1371601"/>
            <a:ext cx="3749040" cy="4251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8150581"/>
      </p:ext>
    </p:extLst>
  </p:cSld>
  <p:clrMapOvr>
    <a:masterClrMapping/>
  </p:clrMapOvr>
  <p:extLst>
    <p:ext uri="{DCECCB84-F9BA-43D5-87BE-67443E8EF086}">
      <p15:sldGuideLst xmlns:p15="http://schemas.microsoft.com/office/powerpoint/2012/main">
        <p15:guide id="4" orient="horz" pos="1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 Split - No Footer">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AD27A0-1B79-4A21-822C-D2F1777DB832}"/>
              </a:ext>
            </a:extLst>
          </p:cNvPr>
          <p:cNvSpPr txBox="1"/>
          <p:nvPr userDrawn="1"/>
        </p:nvSpPr>
        <p:spPr>
          <a:xfrm>
            <a:off x="279400" y="6394987"/>
            <a:ext cx="1147952" cy="200055"/>
          </a:xfrm>
          <a:prstGeom prst="rect">
            <a:avLst/>
          </a:prstGeom>
          <a:noFill/>
        </p:spPr>
        <p:txBody>
          <a:bodyPr wrap="square" lIns="0" tIns="0" rIns="0" bIns="0" rtlCol="0" anchor="b" anchorCtr="0">
            <a:spAutoFit/>
          </a:bodyPr>
          <a:lstStyle/>
          <a:p>
            <a:pPr algn="l"/>
            <a:fld id="{F6A57652-B0DE-40E5-A83E-B262E911EA85}" type="slidenum">
              <a:rPr lang="en-US" sz="1300" smtClean="0"/>
              <a:pPr algn="l"/>
              <a:t>‹#›</a:t>
            </a:fld>
            <a:endParaRPr lang="en-US" sz="1300" dirty="0"/>
          </a:p>
        </p:txBody>
      </p:sp>
      <p:pic>
        <p:nvPicPr>
          <p:cNvPr id="6" name="Picture 5">
            <a:extLst>
              <a:ext uri="{FF2B5EF4-FFF2-40B4-BE49-F238E27FC236}">
                <a16:creationId xmlns:a16="http://schemas.microsoft.com/office/drawing/2014/main" id="{460224CF-BCB5-4B6A-AD96-09FDB6C5F7C2}"/>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1033706" y="6124700"/>
            <a:ext cx="878296" cy="463336"/>
          </a:xfrm>
          <a:prstGeom prst="rect">
            <a:avLst/>
          </a:prstGeom>
        </p:spPr>
      </p:pic>
      <p:sp>
        <p:nvSpPr>
          <p:cNvPr id="5" name="Title 1">
            <a:extLst>
              <a:ext uri="{FF2B5EF4-FFF2-40B4-BE49-F238E27FC236}">
                <a16:creationId xmlns:a16="http://schemas.microsoft.com/office/drawing/2014/main" id="{63802A86-044F-B140-80F8-98C06369BA2D}"/>
              </a:ext>
            </a:extLst>
          </p:cNvPr>
          <p:cNvSpPr>
            <a:spLocks noGrp="1"/>
          </p:cNvSpPr>
          <p:nvPr>
            <p:ph type="title"/>
          </p:nvPr>
        </p:nvSpPr>
        <p:spPr>
          <a:xfrm>
            <a:off x="288925" y="162373"/>
            <a:ext cx="11614150" cy="1204957"/>
          </a:xfrm>
          <a:prstGeom prst="rect">
            <a:avLst/>
          </a:prstGeom>
        </p:spPr>
        <p:txBody>
          <a:bodyPr anchor="ctr" anchorCtr="0">
            <a:normAutofit/>
          </a:bodyPr>
          <a:lstStyle>
            <a:lvl1pPr>
              <a:defRPr sz="4200"/>
            </a:lvl1pPr>
          </a:lstStyle>
          <a:p>
            <a:r>
              <a:rPr lang="en-US"/>
              <a:t>Click to edit Master title style</a:t>
            </a:r>
          </a:p>
        </p:txBody>
      </p:sp>
      <p:sp>
        <p:nvSpPr>
          <p:cNvPr id="7" name="Content Placeholder 2">
            <a:extLst>
              <a:ext uri="{FF2B5EF4-FFF2-40B4-BE49-F238E27FC236}">
                <a16:creationId xmlns:a16="http://schemas.microsoft.com/office/drawing/2014/main" id="{0C98DC6D-867C-F94E-82DE-6D20838578C9}"/>
              </a:ext>
            </a:extLst>
          </p:cNvPr>
          <p:cNvSpPr>
            <a:spLocks noGrp="1"/>
          </p:cNvSpPr>
          <p:nvPr>
            <p:ph sz="half" idx="1"/>
          </p:nvPr>
        </p:nvSpPr>
        <p:spPr>
          <a:xfrm>
            <a:off x="288924" y="1371603"/>
            <a:ext cx="7686675"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770D645C-12F3-BC4F-862B-9B0767BDFD1F}"/>
              </a:ext>
            </a:extLst>
          </p:cNvPr>
          <p:cNvSpPr>
            <a:spLocks noGrp="1"/>
          </p:cNvSpPr>
          <p:nvPr>
            <p:ph sz="half" idx="2"/>
          </p:nvPr>
        </p:nvSpPr>
        <p:spPr>
          <a:xfrm>
            <a:off x="8154035" y="1371601"/>
            <a:ext cx="3749040" cy="4251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0513392"/>
      </p:ext>
    </p:extLst>
  </p:cSld>
  <p:clrMapOvr>
    <a:masterClrMapping/>
  </p:clrMapOvr>
  <p:extLst>
    <p:ext uri="{DCECCB84-F9BA-43D5-87BE-67443E8EF086}">
      <p15:sldGuideLst xmlns:p15="http://schemas.microsoft.com/office/powerpoint/2012/main">
        <p15:guide id="4" orient="horz" pos="1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theme" Target="../theme/theme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3.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925" y="164592"/>
            <a:ext cx="11614150" cy="1207008"/>
          </a:xfrm>
          <a:prstGeom prst="rect">
            <a:avLst/>
          </a:prstGeom>
        </p:spPr>
        <p:txBody>
          <a:bodyPr vert="horz" lIns="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8925" y="1371602"/>
            <a:ext cx="11614150" cy="426144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99062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81" r:id="rId3"/>
    <p:sldLayoutId id="2147483688" r:id="rId4"/>
    <p:sldLayoutId id="2147483683" r:id="rId5"/>
    <p:sldLayoutId id="2147483690" r:id="rId6"/>
    <p:sldLayoutId id="2147483689" r:id="rId7"/>
    <p:sldLayoutId id="2147483686" r:id="rId8"/>
    <p:sldLayoutId id="2147483687" r:id="rId9"/>
    <p:sldLayoutId id="2147483674" r:id="rId10"/>
    <p:sldLayoutId id="2147483692" r:id="rId11"/>
    <p:sldLayoutId id="2147483693" r:id="rId12"/>
    <p:sldLayoutId id="2147483695" r:id="rId13"/>
  </p:sldLayoutIdLst>
  <p:hf hdr="0" ftr="0" dt="0"/>
  <p:txStyles>
    <p:titleStyle>
      <a:lvl1pPr algn="l" defTabSz="914400" rtl="0" eaLnBrk="1" latinLnBrk="0" hangingPunct="1">
        <a:lnSpc>
          <a:spcPct val="90000"/>
        </a:lnSpc>
        <a:spcBef>
          <a:spcPct val="0"/>
        </a:spcBef>
        <a:buNone/>
        <a:defRPr sz="4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48" userDrawn="1">
          <p15:clr>
            <a:srgbClr val="F26B43"/>
          </p15:clr>
        </p15:guide>
        <p15:guide id="2" pos="7498" userDrawn="1">
          <p15:clr>
            <a:srgbClr val="F26B43"/>
          </p15:clr>
        </p15:guide>
        <p15:guide id="3" orient="horz" pos="192" userDrawn="1">
          <p15:clr>
            <a:srgbClr val="F26B43"/>
          </p15:clr>
        </p15:guide>
        <p15:guide id="4" orient="horz" pos="4128" userDrawn="1">
          <p15:clr>
            <a:srgbClr val="F26B43"/>
          </p15:clr>
        </p15:guide>
        <p15:guide id="5" pos="176" userDrawn="1">
          <p15:clr>
            <a:srgbClr val="F26B43"/>
          </p15:clr>
        </p15:guide>
        <p15:guide id="6" pos="5128" userDrawn="1">
          <p15:clr>
            <a:srgbClr val="F26B43"/>
          </p15:clr>
        </p15:guide>
        <p15:guide id="7" pos="5024" userDrawn="1">
          <p15:clr>
            <a:srgbClr val="F26B43"/>
          </p15:clr>
        </p15:guide>
        <p15:guide id="8" pos="2540" userDrawn="1">
          <p15:clr>
            <a:srgbClr val="F26B43"/>
          </p15:clr>
        </p15:guide>
        <p15:guide id="9" pos="960" userDrawn="1">
          <p15:clr>
            <a:srgbClr val="F26B43"/>
          </p15:clr>
        </p15:guide>
        <p15:guide id="10" pos="67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29" y="514350"/>
            <a:ext cx="10515600" cy="310117"/>
          </a:xfrm>
          <a:prstGeom prst="rect">
            <a:avLst/>
          </a:prstGeom>
        </p:spPr>
        <p:txBody>
          <a:bodyPr vert="horz"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527030" y="1101725"/>
            <a:ext cx="5416957" cy="4708525"/>
          </a:xfrm>
          <a:prstGeom prst="rect">
            <a:avLst/>
          </a:prstGeom>
          <a:ln>
            <a:noFill/>
          </a:ln>
        </p:spPr>
        <p:txBody>
          <a:bodyPr vert="horz" lIns="0" tIns="0" rIns="0" bIns="0" rtlCol="0">
            <a:noAutofit/>
          </a:bodyPr>
          <a:lstStyle/>
          <a:p>
            <a:pPr lvl="0"/>
            <a:r>
              <a:rPr lang="en-US"/>
              <a:t>Steer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342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Lst>
  <p:hf hdr="0" ftr="0" dt="0"/>
  <p:txStyles>
    <p:titleStyle>
      <a:lvl1pPr algn="l" defTabSz="914355" rtl="0" eaLnBrk="1" latinLnBrk="0" hangingPunct="1">
        <a:lnSpc>
          <a:spcPct val="74000"/>
        </a:lnSpc>
        <a:spcBef>
          <a:spcPct val="0"/>
        </a:spcBef>
        <a:buNone/>
        <a:defRPr sz="2600" b="1" kern="1200">
          <a:solidFill>
            <a:schemeClr val="tx1"/>
          </a:solidFill>
          <a:latin typeface="+mj-lt"/>
          <a:ea typeface="+mj-ea"/>
          <a:cs typeface="+mj-cs"/>
        </a:defRPr>
      </a:lvl1pPr>
    </p:titleStyle>
    <p:bodyStyle>
      <a:lvl1pPr marL="0" indent="0" algn="l" defTabSz="914355" rtl="0" eaLnBrk="1" latinLnBrk="0" hangingPunct="1">
        <a:lnSpc>
          <a:spcPct val="110000"/>
        </a:lnSpc>
        <a:spcBef>
          <a:spcPts val="0"/>
        </a:spcBef>
        <a:buFont typeface="Arial" panose="020B0604020202020204" pitchFamily="34" charset="0"/>
        <a:buNone/>
        <a:defRPr sz="1600" kern="1200">
          <a:solidFill>
            <a:schemeClr val="tx1"/>
          </a:solidFill>
          <a:latin typeface="+mn-lt"/>
          <a:ea typeface="+mn-ea"/>
          <a:cs typeface="+mn-cs"/>
        </a:defRPr>
      </a:lvl1pPr>
      <a:lvl2pPr marL="176400" indent="-176213" algn="l" defTabSz="914355" rtl="0" eaLnBrk="1" latinLnBrk="0" hangingPunct="1">
        <a:lnSpc>
          <a:spcPct val="110000"/>
        </a:lnSpc>
        <a:spcBef>
          <a:spcPts val="0"/>
        </a:spcBef>
        <a:buFont typeface="System Font Regular"/>
        <a:buChar char="•"/>
        <a:tabLst/>
        <a:defRPr sz="1600" kern="1200">
          <a:solidFill>
            <a:schemeClr val="tx1"/>
          </a:solidFill>
          <a:latin typeface="+mn-lt"/>
          <a:ea typeface="+mn-ea"/>
          <a:cs typeface="+mn-cs"/>
        </a:defRPr>
      </a:lvl2pPr>
      <a:lvl3pPr marL="471488" indent="-291307" algn="l" defTabSz="914355" rtl="0" eaLnBrk="1" latinLnBrk="0" hangingPunct="1">
        <a:lnSpc>
          <a:spcPct val="110000"/>
        </a:lnSpc>
        <a:spcBef>
          <a:spcPts val="0"/>
        </a:spcBef>
        <a:buFont typeface="System Font Regular"/>
        <a:buChar char="–"/>
        <a:tabLst/>
        <a:defRPr sz="1600" kern="1200">
          <a:solidFill>
            <a:schemeClr val="tx1"/>
          </a:solidFill>
          <a:latin typeface="+mn-lt"/>
          <a:ea typeface="+mn-ea"/>
          <a:cs typeface="+mn-cs"/>
        </a:defRPr>
      </a:lvl3pPr>
      <a:lvl4pPr marL="646907" indent="-184944" algn="l" defTabSz="914355" rtl="0" eaLnBrk="1" latinLnBrk="0" hangingPunct="1">
        <a:lnSpc>
          <a:spcPct val="110000"/>
        </a:lnSpc>
        <a:spcBef>
          <a:spcPts val="0"/>
        </a:spcBef>
        <a:buClr>
          <a:schemeClr val="accent1"/>
        </a:buClr>
        <a:buSzPct val="100000"/>
        <a:buFont typeface="System Font Regular"/>
        <a:buChar char="•"/>
        <a:tabLst/>
        <a:defRPr sz="1600" kern="1200">
          <a:solidFill>
            <a:schemeClr val="tx1"/>
          </a:solidFill>
          <a:latin typeface="+mn-lt"/>
          <a:ea typeface="+mn-ea"/>
          <a:cs typeface="+mn-cs"/>
        </a:defRPr>
      </a:lvl4pPr>
      <a:lvl5pPr marL="0" indent="0" algn="l" defTabSz="914355" rtl="0" eaLnBrk="1" latinLnBrk="0" hangingPunct="1">
        <a:lnSpc>
          <a:spcPct val="110000"/>
        </a:lnSpc>
        <a:spcBef>
          <a:spcPts val="0"/>
        </a:spcBef>
        <a:buFont typeface="Arial" panose="020B0604020202020204" pitchFamily="34" charset="0"/>
        <a:buNone/>
        <a:tabLst/>
        <a:defRPr sz="1600" b="1"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648">
          <p15:clr>
            <a:srgbClr val="F26B43"/>
          </p15:clr>
        </p15:guide>
        <p15:guide id="14" pos="14712">
          <p15:clr>
            <a:srgbClr val="F26B43"/>
          </p15:clr>
        </p15:guide>
        <p15:guide id="15" orient="horz" pos="648">
          <p15:clr>
            <a:srgbClr val="F26B43"/>
          </p15:clr>
        </p15:guide>
        <p15:guide id="21" orient="horz" pos="79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9C13DE-46A9-BA6B-E08A-CC15530F5D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B5BD42-B28F-AA94-F21D-FBE33DF19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B8DCE-286D-E51E-FCA3-0755B6364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A32E8-2223-4A5F-98A8-FEB27A9FCBA7}" type="datetimeFigureOut">
              <a:rPr lang="en-US" smtClean="0"/>
              <a:t>3/12/2024</a:t>
            </a:fld>
            <a:endParaRPr lang="en-US" dirty="0"/>
          </a:p>
        </p:txBody>
      </p:sp>
      <p:sp>
        <p:nvSpPr>
          <p:cNvPr id="5" name="Footer Placeholder 4">
            <a:extLst>
              <a:ext uri="{FF2B5EF4-FFF2-40B4-BE49-F238E27FC236}">
                <a16:creationId xmlns:a16="http://schemas.microsoft.com/office/drawing/2014/main" id="{7727192C-99B8-EA11-44FA-1044546C91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ECACBA-FCEF-53BC-4612-FD38E7BB9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8554E-F450-445A-9DCD-E917DA3D06AA}" type="slidenum">
              <a:rPr lang="en-US" smtClean="0"/>
              <a:t>‹#›</a:t>
            </a:fld>
            <a:endParaRPr lang="en-US" dirty="0"/>
          </a:p>
        </p:txBody>
      </p:sp>
    </p:spTree>
    <p:extLst>
      <p:ext uri="{BB962C8B-B14F-4D97-AF65-F5344CB8AC3E}">
        <p14:creationId xmlns:p14="http://schemas.microsoft.com/office/powerpoint/2010/main" val="385369741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clipperstartcard.com/s/application"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hyperlink" Target="http://www.clipperbaypass.com/" TargetMode="External"/><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6.xml"/><Relationship Id="rId16" Type="http://schemas.openxmlformats.org/officeDocument/2006/relationships/image" Target="../media/image41.svg"/><Relationship Id="rId1" Type="http://schemas.openxmlformats.org/officeDocument/2006/relationships/slideLayout" Target="../slideLayouts/slideLayout5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svg"/><Relationship Id="rId4" Type="http://schemas.openxmlformats.org/officeDocument/2006/relationships/image" Target="../media/image30.png"/><Relationship Id="rId9" Type="http://schemas.openxmlformats.org/officeDocument/2006/relationships/image" Target="../media/image35.pn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4A35B8-9A51-8E4E-A6CD-BBCCBE9A39CA}"/>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2286000"/>
            <a:ext cx="12192000" cy="4572000"/>
          </a:xfrm>
          <a:prstGeom prst="rect">
            <a:avLst/>
          </a:prstGeom>
        </p:spPr>
      </p:pic>
      <p:sp>
        <p:nvSpPr>
          <p:cNvPr id="2" name="Title 1">
            <a:extLst>
              <a:ext uri="{FF2B5EF4-FFF2-40B4-BE49-F238E27FC236}">
                <a16:creationId xmlns:a16="http://schemas.microsoft.com/office/drawing/2014/main" id="{980445CA-742D-4C69-886A-0E0175014124}"/>
              </a:ext>
            </a:extLst>
          </p:cNvPr>
          <p:cNvSpPr>
            <a:spLocks noGrp="1"/>
          </p:cNvSpPr>
          <p:nvPr>
            <p:ph type="ctrTitle"/>
          </p:nvPr>
        </p:nvSpPr>
        <p:spPr>
          <a:xfrm>
            <a:off x="760256" y="3962400"/>
            <a:ext cx="9359061" cy="1420317"/>
          </a:xfrm>
        </p:spPr>
        <p:txBody>
          <a:bodyPr>
            <a:normAutofit/>
          </a:bodyPr>
          <a:lstStyle/>
          <a:p>
            <a:r>
              <a:rPr lang="en-US" dirty="0"/>
              <a:t>Moving BART Forward </a:t>
            </a:r>
          </a:p>
        </p:txBody>
      </p:sp>
      <p:sp>
        <p:nvSpPr>
          <p:cNvPr id="5" name="Subtitle 4">
            <a:extLst>
              <a:ext uri="{FF2B5EF4-FFF2-40B4-BE49-F238E27FC236}">
                <a16:creationId xmlns:a16="http://schemas.microsoft.com/office/drawing/2014/main" id="{CD895BF8-572D-BD9D-C7A7-CFF2DF406072}"/>
              </a:ext>
            </a:extLst>
          </p:cNvPr>
          <p:cNvSpPr>
            <a:spLocks noGrp="1"/>
          </p:cNvSpPr>
          <p:nvPr>
            <p:ph type="subTitle" idx="1"/>
          </p:nvPr>
        </p:nvSpPr>
        <p:spPr>
          <a:xfrm>
            <a:off x="760257" y="5394956"/>
            <a:ext cx="7469343" cy="879933"/>
          </a:xfrm>
        </p:spPr>
        <p:txBody>
          <a:bodyPr/>
          <a:lstStyle/>
          <a:p>
            <a:r>
              <a:rPr lang="en-US" dirty="0"/>
              <a:t>TRANSPAC Committee</a:t>
            </a:r>
            <a:br>
              <a:rPr lang="en-US" dirty="0"/>
            </a:br>
            <a:r>
              <a:rPr lang="en-US" dirty="0"/>
              <a:t>March 14, 2024</a:t>
            </a:r>
          </a:p>
        </p:txBody>
      </p:sp>
      <p:pic>
        <p:nvPicPr>
          <p:cNvPr id="11" name="Picture 10">
            <a:extLst>
              <a:ext uri="{FF2B5EF4-FFF2-40B4-BE49-F238E27FC236}">
                <a16:creationId xmlns:a16="http://schemas.microsoft.com/office/drawing/2014/main" id="{D5FCCF53-FE7A-7842-805E-4312FC664D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345" y="4776699"/>
            <a:ext cx="303566" cy="561794"/>
          </a:xfrm>
          <a:prstGeom prst="rect">
            <a:avLst/>
          </a:prstGeom>
        </p:spPr>
      </p:pic>
      <p:sp>
        <p:nvSpPr>
          <p:cNvPr id="3" name="Subtitle 2">
            <a:extLst>
              <a:ext uri="{FF2B5EF4-FFF2-40B4-BE49-F238E27FC236}">
                <a16:creationId xmlns:a16="http://schemas.microsoft.com/office/drawing/2014/main" id="{0E3BBDD6-8992-0914-EB1E-D84242B76AF4}"/>
              </a:ext>
            </a:extLst>
          </p:cNvPr>
          <p:cNvSpPr txBox="1">
            <a:spLocks/>
          </p:cNvSpPr>
          <p:nvPr/>
        </p:nvSpPr>
        <p:spPr>
          <a:xfrm>
            <a:off x="760256" y="5057596"/>
            <a:ext cx="7673786" cy="1538413"/>
          </a:xfrm>
          <a:prstGeom prst="rect">
            <a:avLst/>
          </a:prstGeom>
        </p:spPr>
        <p:txBody>
          <a:bodyPr vert="horz" lIns="0" tIns="45720" rIns="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2">
                    <a:lumMod val="40000"/>
                    <a:lumOff val="6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cs typeface="Calibri"/>
            </a:endParaRPr>
          </a:p>
        </p:txBody>
      </p:sp>
    </p:spTree>
    <p:extLst>
      <p:ext uri="{BB962C8B-B14F-4D97-AF65-F5344CB8AC3E}">
        <p14:creationId xmlns:p14="http://schemas.microsoft.com/office/powerpoint/2010/main" val="278907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0D3C-D005-4F00-AB69-DB3155707D1A}"/>
              </a:ext>
            </a:extLst>
          </p:cNvPr>
          <p:cNvSpPr>
            <a:spLocks noGrp="1"/>
          </p:cNvSpPr>
          <p:nvPr>
            <p:ph type="title"/>
          </p:nvPr>
        </p:nvSpPr>
        <p:spPr>
          <a:xfrm>
            <a:off x="288925" y="162373"/>
            <a:ext cx="11614150" cy="1204957"/>
          </a:xfrm>
        </p:spPr>
        <p:txBody>
          <a:bodyPr anchor="ctr">
            <a:normAutofit/>
          </a:bodyPr>
          <a:lstStyle/>
          <a:p>
            <a:r>
              <a:rPr lang="en-US" dirty="0"/>
              <a:t>BART’s Financial Outlook</a:t>
            </a:r>
          </a:p>
        </p:txBody>
      </p:sp>
      <p:pic>
        <p:nvPicPr>
          <p:cNvPr id="5" name="Picture 4" descr="Chart, bar chart&#10;&#10;Description automatically generated">
            <a:extLst>
              <a:ext uri="{FF2B5EF4-FFF2-40B4-BE49-F238E27FC236}">
                <a16:creationId xmlns:a16="http://schemas.microsoft.com/office/drawing/2014/main" id="{693AC13C-E918-85BE-36C4-61397499E8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1783" y="1085948"/>
            <a:ext cx="9248434" cy="5419814"/>
          </a:xfrm>
          <a:prstGeom prst="rect">
            <a:avLst/>
          </a:prstGeom>
        </p:spPr>
      </p:pic>
    </p:spTree>
    <p:extLst>
      <p:ext uri="{BB962C8B-B14F-4D97-AF65-F5344CB8AC3E}">
        <p14:creationId xmlns:p14="http://schemas.microsoft.com/office/powerpoint/2010/main" val="2170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1CC6-FD06-1133-7309-D5E7581864BE}"/>
              </a:ext>
            </a:extLst>
          </p:cNvPr>
          <p:cNvSpPr>
            <a:spLocks noGrp="1"/>
          </p:cNvSpPr>
          <p:nvPr>
            <p:ph type="title"/>
          </p:nvPr>
        </p:nvSpPr>
        <p:spPr>
          <a:xfrm>
            <a:off x="288925" y="162373"/>
            <a:ext cx="11614150" cy="1204957"/>
          </a:xfrm>
        </p:spPr>
        <p:txBody>
          <a:bodyPr>
            <a:normAutofit/>
          </a:bodyPr>
          <a:lstStyle/>
          <a:p>
            <a:r>
              <a:rPr lang="en-US" dirty="0"/>
              <a:t>Long-term Reliable Funding Needed</a:t>
            </a:r>
          </a:p>
        </p:txBody>
      </p:sp>
      <p:pic>
        <p:nvPicPr>
          <p:cNvPr id="4" name="Picture 3" descr="A screenshot of two men&#10;&#10;Description automatically generated">
            <a:extLst>
              <a:ext uri="{FF2B5EF4-FFF2-40B4-BE49-F238E27FC236}">
                <a16:creationId xmlns:a16="http://schemas.microsoft.com/office/drawing/2014/main" id="{21471B4E-6617-FCD4-F2F5-FC8D6C033A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53679" y="676357"/>
            <a:ext cx="3549396" cy="5106702"/>
          </a:xfrm>
          <a:prstGeom prst="rect">
            <a:avLst/>
          </a:prstGeom>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80E757C7-A50D-2CAB-9388-8D996406D17C}"/>
              </a:ext>
            </a:extLst>
          </p:cNvPr>
          <p:cNvSpPr txBox="1">
            <a:spLocks/>
          </p:cNvSpPr>
          <p:nvPr/>
        </p:nvSpPr>
        <p:spPr>
          <a:xfrm>
            <a:off x="358592" y="1296139"/>
            <a:ext cx="7995087" cy="4585282"/>
          </a:xfrm>
          <a:prstGeom prst="rect">
            <a:avLst/>
          </a:prstGeom>
        </p:spPr>
        <p:txBody>
          <a:bodyPr vert="horz" lIns="0" tIns="45720" rIns="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200"/>
              </a:spcAft>
            </a:pPr>
            <a:r>
              <a:rPr lang="en-US" sz="2400" dirty="0"/>
              <a:t>The Metropolitan Transportation Commission approved enabling legislation framework for a regional transportation measure in January 2024.</a:t>
            </a:r>
          </a:p>
          <a:p>
            <a:pPr>
              <a:lnSpc>
                <a:spcPct val="110000"/>
              </a:lnSpc>
              <a:spcAft>
                <a:spcPts val="1200"/>
              </a:spcAft>
            </a:pPr>
            <a:r>
              <a:rPr lang="en-US" sz="2400" dirty="0"/>
              <a:t>Senator Wiener introduced Senate Bill (SB) 925 which will be a vehicle to enable the measure.</a:t>
            </a:r>
            <a:endParaRPr lang="en-US" sz="2400" dirty="0">
              <a:cs typeface="Calibri"/>
            </a:endParaRPr>
          </a:p>
          <a:p>
            <a:pPr>
              <a:lnSpc>
                <a:spcPct val="110000"/>
              </a:lnSpc>
              <a:spcAft>
                <a:spcPts val="1200"/>
              </a:spcAft>
            </a:pPr>
            <a:r>
              <a:rPr lang="en-US" sz="2400" dirty="0"/>
              <a:t>Revenue options:</a:t>
            </a:r>
            <a:endParaRPr lang="en-US" sz="2400" dirty="0">
              <a:cs typeface="Calibri"/>
            </a:endParaRPr>
          </a:p>
          <a:p>
            <a:pPr marL="685800" lvl="2">
              <a:lnSpc>
                <a:spcPct val="110000"/>
              </a:lnSpc>
              <a:spcBef>
                <a:spcPts val="1000"/>
              </a:spcBef>
              <a:spcAft>
                <a:spcPts val="1200"/>
              </a:spcAft>
            </a:pPr>
            <a:r>
              <a:rPr lang="en-US" dirty="0"/>
              <a:t>MTC is proposing a menu of options.</a:t>
            </a:r>
            <a:endParaRPr lang="en-US" dirty="0">
              <a:cs typeface="Calibri"/>
            </a:endParaRPr>
          </a:p>
          <a:p>
            <a:pPr marL="685800" lvl="2">
              <a:lnSpc>
                <a:spcPct val="110000"/>
              </a:lnSpc>
              <a:spcBef>
                <a:spcPts val="1000"/>
              </a:spcBef>
              <a:spcAft>
                <a:spcPts val="1200"/>
              </a:spcAft>
            </a:pPr>
            <a:r>
              <a:rPr lang="en-US" dirty="0"/>
              <a:t>Transit advocates have urged $2B annually for transformational investment.</a:t>
            </a:r>
            <a:endParaRPr lang="en-US" dirty="0">
              <a:cs typeface="Calibri"/>
            </a:endParaRPr>
          </a:p>
        </p:txBody>
      </p:sp>
    </p:spTree>
    <p:extLst>
      <p:ext uri="{BB962C8B-B14F-4D97-AF65-F5344CB8AC3E}">
        <p14:creationId xmlns:p14="http://schemas.microsoft.com/office/powerpoint/2010/main" val="38801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7D14D5-A783-B26C-C9B8-6765C78B4E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ontent Placeholder 2">
            <a:extLst>
              <a:ext uri="{FF2B5EF4-FFF2-40B4-BE49-F238E27FC236}">
                <a16:creationId xmlns:a16="http://schemas.microsoft.com/office/drawing/2014/main" id="{5A1E1927-1385-C950-74FD-2EEC426A1EDF}"/>
              </a:ext>
            </a:extLst>
          </p:cNvPr>
          <p:cNvSpPr txBox="1">
            <a:spLocks/>
          </p:cNvSpPr>
          <p:nvPr/>
        </p:nvSpPr>
        <p:spPr>
          <a:xfrm>
            <a:off x="1753658" y="1324935"/>
            <a:ext cx="5807075" cy="4686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66674B-5BBF-BB41-38CD-38D97DA5798D}"/>
              </a:ext>
            </a:extLst>
          </p:cNvPr>
          <p:cNvSpPr txBox="1"/>
          <p:nvPr/>
        </p:nvSpPr>
        <p:spPr>
          <a:xfrm>
            <a:off x="675305" y="1324935"/>
            <a:ext cx="10668000"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Kerry Hillis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	</a:t>
            </a:r>
            <a:r>
              <a:rPr kumimoji="0" lang="en-US" sz="24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Principal Government and Community Relations Representative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	</a:t>
            </a:r>
            <a:r>
              <a:rPr kumimoji="0" lang="en-US" sz="24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rPr>
              <a:t>Khillis@BART.gov</a:t>
            </a:r>
            <a:endParaRPr kumimoji="0" lang="en-US" sz="24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	(510) </a:t>
            </a:r>
            <a:r>
              <a:rPr lang="en-US" sz="2400" dirty="0">
                <a:solidFill>
                  <a:srgbClr val="FFFFFF"/>
                </a:solidFill>
                <a:latin typeface="Calibri" panose="020F0502020204030204" pitchFamily="34" charset="0"/>
                <a:ea typeface="Calibri" panose="020F0502020204030204" pitchFamily="34" charset="0"/>
              </a:rPr>
              <a:t>724-7492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Bradley Dunn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	</a:t>
            </a:r>
            <a:r>
              <a:rPr kumimoji="0" lang="en-US" sz="24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Manager of Local Government and Community Relations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rPr>
              <a:t>	</a:t>
            </a:r>
            <a:r>
              <a:rPr kumimoji="0" lang="en-US" sz="2400"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mn-cs"/>
              </a:rPr>
              <a:t>Bradley.Dunn</a:t>
            </a:r>
            <a:r>
              <a:rPr lang="en-US" sz="2400" dirty="0">
                <a:solidFill>
                  <a:srgbClr val="FFFFFF"/>
                </a:solidFill>
                <a:latin typeface="Calibri" panose="020F0502020204030204" pitchFamily="34" charset="0"/>
                <a:ea typeface="Calibri" panose="020F0502020204030204" pitchFamily="34" charset="0"/>
              </a:rPr>
              <a:t>@BART.gov</a:t>
            </a:r>
            <a:br>
              <a:rPr lang="en-US" sz="2400" dirty="0">
                <a:solidFill>
                  <a:srgbClr val="FFFFFF"/>
                </a:solidFill>
                <a:latin typeface="Calibri" panose="020F0502020204030204" pitchFamily="34" charset="0"/>
                <a:ea typeface="Calibri" panose="020F0502020204030204" pitchFamily="34" charset="0"/>
              </a:rPr>
            </a:br>
            <a:r>
              <a:rPr lang="en-US" sz="2400" dirty="0">
                <a:solidFill>
                  <a:srgbClr val="FFFFFF"/>
                </a:solidFill>
                <a:latin typeface="Calibri" panose="020F0502020204030204" pitchFamily="34" charset="0"/>
                <a:ea typeface="Calibri" panose="020F0502020204030204" pitchFamily="34" charset="0"/>
              </a:rPr>
              <a:t>	(510) 402-2987</a:t>
            </a:r>
            <a:endParaRPr kumimoji="0" lang="en-US" sz="24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
        <p:nvSpPr>
          <p:cNvPr id="7" name="Title 2">
            <a:extLst>
              <a:ext uri="{FF2B5EF4-FFF2-40B4-BE49-F238E27FC236}">
                <a16:creationId xmlns:a16="http://schemas.microsoft.com/office/drawing/2014/main" id="{0D08F380-12B5-43F2-437F-F49443B858B7}"/>
              </a:ext>
            </a:extLst>
          </p:cNvPr>
          <p:cNvSpPr txBox="1">
            <a:spLocks/>
          </p:cNvSpPr>
          <p:nvPr/>
        </p:nvSpPr>
        <p:spPr>
          <a:xfrm>
            <a:off x="288925" y="304800"/>
            <a:ext cx="11614150" cy="1204913"/>
          </a:xfrm>
          <a:prstGeom prst="rect">
            <a:avLst/>
          </a:prstGeom>
        </p:spPr>
        <p:txBody>
          <a:bodyPr vert="horz" lIns="0" tIns="45720" rIns="91440" bIns="45720" rtlCol="0" anchor="ctr" anchorCtr="0">
            <a:normAutofit/>
          </a:bodyPr>
          <a:lstStyle>
            <a:lvl1pPr algn="l" defTabSz="914400" rtl="0" eaLnBrk="1" latinLnBrk="0" hangingPunct="1">
              <a:lnSpc>
                <a:spcPct val="9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Calibri Light" panose="020F0302020204030204"/>
                <a:ea typeface="+mj-ea"/>
                <a:cs typeface="+mj-cs"/>
              </a:rPr>
              <a:t>Contact Information</a:t>
            </a:r>
          </a:p>
        </p:txBody>
      </p:sp>
    </p:spTree>
    <p:extLst>
      <p:ext uri="{BB962C8B-B14F-4D97-AF65-F5344CB8AC3E}">
        <p14:creationId xmlns:p14="http://schemas.microsoft.com/office/powerpoint/2010/main" val="125390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BD86E-05C1-4D91-5C5F-32F5515148C4}"/>
              </a:ext>
            </a:extLst>
          </p:cNvPr>
          <p:cNvSpPr>
            <a:spLocks noGrp="1"/>
          </p:cNvSpPr>
          <p:nvPr>
            <p:ph type="title"/>
          </p:nvPr>
        </p:nvSpPr>
        <p:spPr>
          <a:xfrm>
            <a:off x="288925" y="162373"/>
            <a:ext cx="11614150" cy="1204957"/>
          </a:xfrm>
        </p:spPr>
        <p:txBody>
          <a:bodyPr>
            <a:normAutofit/>
          </a:bodyPr>
          <a:lstStyle/>
          <a:p>
            <a:r>
              <a:rPr lang="en-US" dirty="0"/>
              <a:t>BART’s Safe and Clean Plan</a:t>
            </a:r>
          </a:p>
        </p:txBody>
      </p:sp>
      <p:sp>
        <p:nvSpPr>
          <p:cNvPr id="11" name="Content Placeholder 10">
            <a:extLst>
              <a:ext uri="{FF2B5EF4-FFF2-40B4-BE49-F238E27FC236}">
                <a16:creationId xmlns:a16="http://schemas.microsoft.com/office/drawing/2014/main" id="{B6B3BB1F-572F-DC1D-1FBE-6BDFA78298BD}"/>
              </a:ext>
            </a:extLst>
          </p:cNvPr>
          <p:cNvSpPr>
            <a:spLocks noGrp="1"/>
          </p:cNvSpPr>
          <p:nvPr>
            <p:ph sz="half" idx="1"/>
          </p:nvPr>
        </p:nvSpPr>
        <p:spPr>
          <a:xfrm>
            <a:off x="288925" y="1371603"/>
            <a:ext cx="5603875" cy="4805363"/>
          </a:xfrm>
        </p:spPr>
        <p:txBody>
          <a:bodyPr>
            <a:normAutofit fontScale="92500"/>
          </a:bodyPr>
          <a:lstStyle/>
          <a:p>
            <a:pPr marL="0" indent="0">
              <a:buNone/>
            </a:pPr>
            <a:r>
              <a:rPr lang="en-US" dirty="0"/>
              <a:t>BART launched its Safe and Clean Plan this past September, to enhance the rider experience by committing to rider safety, cleanliness, and better night and weekend service.</a:t>
            </a:r>
          </a:p>
          <a:p>
            <a:pPr marL="0" indent="0">
              <a:buNone/>
            </a:pPr>
            <a:endParaRPr lang="en-US" dirty="0"/>
          </a:p>
          <a:p>
            <a:pPr marL="0" indent="0">
              <a:buNone/>
            </a:pPr>
            <a:r>
              <a:rPr lang="en-US" dirty="0"/>
              <a:t>Who we are doing this for:</a:t>
            </a:r>
          </a:p>
          <a:p>
            <a:pPr lvl="1">
              <a:lnSpc>
                <a:spcPct val="110000"/>
              </a:lnSpc>
              <a:spcBef>
                <a:spcPts val="1200"/>
              </a:spcBef>
            </a:pPr>
            <a:r>
              <a:rPr lang="en-US" dirty="0"/>
              <a:t>31% of BART riders live in households with income under $50,000.</a:t>
            </a:r>
          </a:p>
          <a:p>
            <a:pPr lvl="1">
              <a:lnSpc>
                <a:spcPct val="110000"/>
              </a:lnSpc>
            </a:pPr>
            <a:r>
              <a:rPr lang="en-US" dirty="0"/>
              <a:t>44% of BART riders do not have a vehicle. </a:t>
            </a:r>
          </a:p>
          <a:p>
            <a:pPr lvl="1">
              <a:lnSpc>
                <a:spcPct val="110000"/>
              </a:lnSpc>
            </a:pPr>
            <a:r>
              <a:rPr lang="en-US" dirty="0"/>
              <a:t>67% of BART riders identify as non-white.</a:t>
            </a:r>
          </a:p>
        </p:txBody>
      </p:sp>
      <p:sp>
        <p:nvSpPr>
          <p:cNvPr id="15" name="Content Placeholder 14">
            <a:extLst>
              <a:ext uri="{FF2B5EF4-FFF2-40B4-BE49-F238E27FC236}">
                <a16:creationId xmlns:a16="http://schemas.microsoft.com/office/drawing/2014/main" id="{1D83C9A9-746F-25F1-8461-F56C544E5ACD}"/>
              </a:ext>
            </a:extLst>
          </p:cNvPr>
          <p:cNvSpPr>
            <a:spLocks noGrp="1"/>
          </p:cNvSpPr>
          <p:nvPr>
            <p:ph sz="half" idx="2"/>
          </p:nvPr>
        </p:nvSpPr>
        <p:spPr/>
        <p:txBody>
          <a:bodyPr/>
          <a:lstStyle/>
          <a:p>
            <a:endParaRPr lang="en-US" dirty="0"/>
          </a:p>
        </p:txBody>
      </p:sp>
      <p:sp>
        <p:nvSpPr>
          <p:cNvPr id="3" name="TextBox 2">
            <a:extLst>
              <a:ext uri="{FF2B5EF4-FFF2-40B4-BE49-F238E27FC236}">
                <a16:creationId xmlns:a16="http://schemas.microsoft.com/office/drawing/2014/main" id="{E1DB4F75-31F2-BC7D-3B56-BA49FDC086E5}"/>
              </a:ext>
            </a:extLst>
          </p:cNvPr>
          <p:cNvSpPr txBox="1"/>
          <p:nvPr/>
        </p:nvSpPr>
        <p:spPr>
          <a:xfrm>
            <a:off x="5129784" y="5829300"/>
            <a:ext cx="5690616" cy="738664"/>
          </a:xfrm>
          <a:prstGeom prst="rect">
            <a:avLst/>
          </a:prstGeom>
          <a:noFill/>
        </p:spPr>
        <p:txBody>
          <a:bodyPr wrap="square" rtlCol="0">
            <a:spAutoFit/>
          </a:bodyPr>
          <a:lstStyle/>
          <a:p>
            <a:pPr marL="0" indent="0">
              <a:lnSpc>
                <a:spcPct val="100000"/>
              </a:lnSpc>
              <a:buNone/>
            </a:pPr>
            <a:r>
              <a:rPr lang="en-US" sz="1400" dirty="0">
                <a:solidFill>
                  <a:schemeClr val="bg1"/>
                </a:solidFill>
                <a:effectLst/>
              </a:rPr>
              <a:t>As the Bay Area’s backbone public transit system, BART is rolling up its sleeves to make sure riders feel safe, to keep our trains cleaner than ever, and to provide the best service yet—from departure to destination.</a:t>
            </a:r>
          </a:p>
        </p:txBody>
      </p:sp>
      <p:pic>
        <p:nvPicPr>
          <p:cNvPr id="2" name="Picture 1" descr="System Map - Every day until 9pm 5-Line Service">
            <a:extLst>
              <a:ext uri="{FF2B5EF4-FFF2-40B4-BE49-F238E27FC236}">
                <a16:creationId xmlns:a16="http://schemas.microsoft.com/office/drawing/2014/main" id="{196644B6-87F9-6083-44CE-9C00714135D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1022962"/>
            <a:ext cx="5819775" cy="4697776"/>
          </a:xfrm>
          <a:prstGeom prst="rect">
            <a:avLst/>
          </a:prstGeom>
        </p:spPr>
      </p:pic>
    </p:spTree>
    <p:extLst>
      <p:ext uri="{BB962C8B-B14F-4D97-AF65-F5344CB8AC3E}">
        <p14:creationId xmlns:p14="http://schemas.microsoft.com/office/powerpoint/2010/main" val="383106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rain on a track&#10;&#10;Description automatically generated">
            <a:extLst>
              <a:ext uri="{FF2B5EF4-FFF2-40B4-BE49-F238E27FC236}">
                <a16:creationId xmlns:a16="http://schemas.microsoft.com/office/drawing/2014/main" id="{9DF4D5E4-38DA-2A71-5F45-68EE6187EF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9399" y="1367329"/>
            <a:ext cx="5613401" cy="4584483"/>
          </a:xfrm>
          <a:prstGeom prst="rect">
            <a:avLst/>
          </a:prstGeom>
          <a:effectLst/>
        </p:spPr>
      </p:pic>
      <p:sp>
        <p:nvSpPr>
          <p:cNvPr id="11" name="Title 3">
            <a:extLst>
              <a:ext uri="{FF2B5EF4-FFF2-40B4-BE49-F238E27FC236}">
                <a16:creationId xmlns:a16="http://schemas.microsoft.com/office/drawing/2014/main" id="{B1E09AED-2867-670A-C7A5-55E4009775EB}"/>
              </a:ext>
            </a:extLst>
          </p:cNvPr>
          <p:cNvSpPr>
            <a:spLocks noGrp="1"/>
          </p:cNvSpPr>
          <p:nvPr>
            <p:ph type="title"/>
          </p:nvPr>
        </p:nvSpPr>
        <p:spPr/>
        <p:txBody>
          <a:bodyPr/>
          <a:lstStyle/>
          <a:p>
            <a:r>
              <a:rPr lang="en-US" dirty="0"/>
              <a:t>Commitment to Service Reliability</a:t>
            </a:r>
          </a:p>
        </p:txBody>
      </p:sp>
      <p:sp>
        <p:nvSpPr>
          <p:cNvPr id="3" name="Content Placeholder 2">
            <a:extLst>
              <a:ext uri="{FF2B5EF4-FFF2-40B4-BE49-F238E27FC236}">
                <a16:creationId xmlns:a16="http://schemas.microsoft.com/office/drawing/2014/main" id="{1D8675B3-2A38-A890-28F9-F2F571A8E5F8}"/>
              </a:ext>
            </a:extLst>
          </p:cNvPr>
          <p:cNvSpPr>
            <a:spLocks noGrp="1"/>
          </p:cNvSpPr>
          <p:nvPr>
            <p:ph sz="half" idx="2"/>
          </p:nvPr>
        </p:nvSpPr>
        <p:spPr>
          <a:xfrm>
            <a:off x="6299201" y="1371601"/>
            <a:ext cx="5603874" cy="4580211"/>
          </a:xfrm>
        </p:spPr>
        <p:txBody>
          <a:bodyPr>
            <a:noAutofit/>
          </a:bodyPr>
          <a:lstStyle/>
          <a:p>
            <a:pPr>
              <a:spcAft>
                <a:spcPts val="600"/>
              </a:spcAft>
            </a:pPr>
            <a:r>
              <a:rPr lang="en-US" sz="2300" dirty="0">
                <a:solidFill>
                  <a:srgbClr val="242424"/>
                </a:solidFill>
                <a:cs typeface="Times New Roman"/>
              </a:rPr>
              <a:t>New schedule relies less on traditional commute riders.</a:t>
            </a:r>
          </a:p>
          <a:p>
            <a:pPr>
              <a:spcAft>
                <a:spcPts val="600"/>
              </a:spcAft>
            </a:pPr>
            <a:r>
              <a:rPr lang="en-US" sz="2300" dirty="0">
                <a:solidFill>
                  <a:srgbClr val="242424"/>
                </a:solidFill>
                <a:cs typeface="Times New Roman"/>
              </a:rPr>
              <a:t>Encourages leisure and other non-work trips by increasing night and weekend service. </a:t>
            </a:r>
            <a:endParaRPr lang="en-US" sz="2300" dirty="0"/>
          </a:p>
          <a:p>
            <a:pPr>
              <a:spcAft>
                <a:spcPts val="600"/>
              </a:spcAft>
            </a:pPr>
            <a:r>
              <a:rPr lang="en-US" sz="2300" dirty="0">
                <a:solidFill>
                  <a:srgbClr val="242424"/>
                </a:solidFill>
                <a:cs typeface="Times New Roman"/>
              </a:rPr>
              <a:t>Running only new Fleet of the Future trains as base schedule.</a:t>
            </a:r>
          </a:p>
          <a:p>
            <a:pPr>
              <a:spcAft>
                <a:spcPts val="600"/>
              </a:spcAft>
            </a:pPr>
            <a:r>
              <a:rPr lang="en-US" sz="2300" dirty="0"/>
              <a:t>No rider will wait more than 20 minutes; Yellow line waits are even shorter.</a:t>
            </a:r>
          </a:p>
          <a:p>
            <a:pPr>
              <a:spcAft>
                <a:spcPts val="600"/>
              </a:spcAft>
            </a:pPr>
            <a:r>
              <a:rPr lang="en-US" sz="2300" dirty="0"/>
              <a:t>Customer on-time performance has improved to 93%.</a:t>
            </a:r>
          </a:p>
          <a:p>
            <a:pPr>
              <a:spcAft>
                <a:spcPts val="600"/>
              </a:spcAft>
            </a:pPr>
            <a:endParaRPr lang="en-US" sz="2300" dirty="0"/>
          </a:p>
          <a:p>
            <a:pPr>
              <a:spcAft>
                <a:spcPts val="600"/>
              </a:spcAft>
            </a:pPr>
            <a:endParaRPr lang="en-US" sz="2300" dirty="0"/>
          </a:p>
        </p:txBody>
      </p:sp>
    </p:spTree>
    <p:extLst>
      <p:ext uri="{BB962C8B-B14F-4D97-AF65-F5344CB8AC3E}">
        <p14:creationId xmlns:p14="http://schemas.microsoft.com/office/powerpoint/2010/main" val="37083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broom&#10;&#10;Description automatically generated">
            <a:extLst>
              <a:ext uri="{FF2B5EF4-FFF2-40B4-BE49-F238E27FC236}">
                <a16:creationId xmlns:a16="http://schemas.microsoft.com/office/drawing/2014/main" id="{47F7C98D-CEB3-54D7-E066-DC3C171D9E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8925" y="1481021"/>
            <a:ext cx="5625849" cy="3741519"/>
          </a:xfrm>
          <a:prstGeom prst="rect">
            <a:avLst/>
          </a:prstGeom>
          <a:effectLst/>
        </p:spPr>
      </p:pic>
      <p:sp>
        <p:nvSpPr>
          <p:cNvPr id="11" name="Title 3">
            <a:extLst>
              <a:ext uri="{FF2B5EF4-FFF2-40B4-BE49-F238E27FC236}">
                <a16:creationId xmlns:a16="http://schemas.microsoft.com/office/drawing/2014/main" id="{B1E09AED-2867-670A-C7A5-55E4009775EB}"/>
              </a:ext>
            </a:extLst>
          </p:cNvPr>
          <p:cNvSpPr>
            <a:spLocks noGrp="1"/>
          </p:cNvSpPr>
          <p:nvPr>
            <p:ph type="title"/>
          </p:nvPr>
        </p:nvSpPr>
        <p:spPr>
          <a:xfrm>
            <a:off x="288925" y="162373"/>
            <a:ext cx="11614150" cy="1204957"/>
          </a:xfrm>
        </p:spPr>
        <p:txBody>
          <a:bodyPr/>
          <a:lstStyle/>
          <a:p>
            <a:r>
              <a:rPr lang="en-US" dirty="0"/>
              <a:t>Commitment to a Clean Ride</a:t>
            </a:r>
          </a:p>
        </p:txBody>
      </p:sp>
      <p:sp>
        <p:nvSpPr>
          <p:cNvPr id="5" name="Content Placeholder 4">
            <a:extLst>
              <a:ext uri="{FF2B5EF4-FFF2-40B4-BE49-F238E27FC236}">
                <a16:creationId xmlns:a16="http://schemas.microsoft.com/office/drawing/2014/main" id="{30C60CB8-9DB9-5B5A-E30D-5D6EDDF91F09}"/>
              </a:ext>
            </a:extLst>
          </p:cNvPr>
          <p:cNvSpPr>
            <a:spLocks noGrp="1"/>
          </p:cNvSpPr>
          <p:nvPr>
            <p:ph sz="half" idx="2"/>
          </p:nvPr>
        </p:nvSpPr>
        <p:spPr>
          <a:xfrm>
            <a:off x="6299201" y="1371601"/>
            <a:ext cx="5603874" cy="3850939"/>
          </a:xfrm>
        </p:spPr>
        <p:txBody>
          <a:bodyPr>
            <a:normAutofit fontScale="85000" lnSpcReduction="20000"/>
          </a:bodyPr>
          <a:lstStyle/>
          <a:p>
            <a:pPr>
              <a:lnSpc>
                <a:spcPct val="110000"/>
              </a:lnSpc>
              <a:spcBef>
                <a:spcPts val="1200"/>
              </a:spcBef>
              <a:spcAft>
                <a:spcPts val="1200"/>
              </a:spcAft>
            </a:pPr>
            <a:r>
              <a:rPr lang="en-US" dirty="0"/>
              <a:t>Doubling the rate of deep cleaning on </a:t>
            </a:r>
            <a:br>
              <a:rPr lang="en-US" dirty="0"/>
            </a:br>
            <a:r>
              <a:rPr lang="en-US" dirty="0"/>
              <a:t>train cars.</a:t>
            </a:r>
          </a:p>
          <a:p>
            <a:pPr>
              <a:lnSpc>
                <a:spcPct val="110000"/>
              </a:lnSpc>
              <a:spcBef>
                <a:spcPts val="1200"/>
              </a:spcBef>
              <a:spcAft>
                <a:spcPts val="1200"/>
              </a:spcAft>
            </a:pPr>
            <a:r>
              <a:rPr lang="en-US" dirty="0"/>
              <a:t>Adding nearly 66% more dedicated crews working to keep stations clean.</a:t>
            </a:r>
          </a:p>
          <a:p>
            <a:pPr>
              <a:lnSpc>
                <a:spcPct val="110000"/>
              </a:lnSpc>
              <a:spcBef>
                <a:spcPts val="1200"/>
              </a:spcBef>
              <a:spcAft>
                <a:spcPts val="1200"/>
              </a:spcAft>
            </a:pPr>
            <a:r>
              <a:rPr lang="en-US" dirty="0"/>
              <a:t>Staffing restrooms at high-volume stations with attendants to guarantee cleanliness and safety.</a:t>
            </a:r>
          </a:p>
          <a:p>
            <a:pPr marL="633413" indent="0">
              <a:buNone/>
            </a:pPr>
            <a:r>
              <a:rPr lang="en-US" i="1" dirty="0"/>
              <a:t>Report a biohazard on the BART app or through </a:t>
            </a:r>
            <a:r>
              <a:rPr lang="en-US" b="1" i="1" dirty="0"/>
              <a:t>bart.gov/biohazard</a:t>
            </a:r>
            <a:r>
              <a:rPr lang="en-US" i="1" dirty="0"/>
              <a:t>.</a:t>
            </a:r>
          </a:p>
          <a:p>
            <a:endParaRPr lang="en-US" dirty="0"/>
          </a:p>
        </p:txBody>
      </p:sp>
      <p:pic>
        <p:nvPicPr>
          <p:cNvPr id="4" name="Graphic 3" descr="Warning with solid fill">
            <a:extLst>
              <a:ext uri="{FF2B5EF4-FFF2-40B4-BE49-F238E27FC236}">
                <a16:creationId xmlns:a16="http://schemas.microsoft.com/office/drawing/2014/main" id="{0524CEB1-048B-C5C0-EFE5-1435E0548D0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87421" y="4596467"/>
            <a:ext cx="412531" cy="412531"/>
          </a:xfrm>
          <a:prstGeom prst="rect">
            <a:avLst/>
          </a:prstGeom>
        </p:spPr>
      </p:pic>
    </p:spTree>
    <p:extLst>
      <p:ext uri="{BB962C8B-B14F-4D97-AF65-F5344CB8AC3E}">
        <p14:creationId xmlns:p14="http://schemas.microsoft.com/office/powerpoint/2010/main" val="247484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A094E7E-88DF-DA3E-EFEC-618AAB07CC55}"/>
              </a:ext>
            </a:extLst>
          </p:cNvPr>
          <p:cNvSpPr>
            <a:spLocks noGrp="1"/>
          </p:cNvSpPr>
          <p:nvPr>
            <p:ph type="title"/>
          </p:nvPr>
        </p:nvSpPr>
        <p:spPr>
          <a:xfrm>
            <a:off x="288925" y="162373"/>
            <a:ext cx="11614150" cy="1204957"/>
          </a:xfrm>
        </p:spPr>
        <p:txBody>
          <a:bodyPr/>
          <a:lstStyle/>
          <a:p>
            <a:r>
              <a:rPr lang="en-US" dirty="0"/>
              <a:t>Commitment to Safety and Security</a:t>
            </a:r>
          </a:p>
        </p:txBody>
      </p:sp>
      <p:pic>
        <p:nvPicPr>
          <p:cNvPr id="11" name="Content Placeholder 10" descr="A couple of police officers standing in front of a train&#10;&#10;Description automatically generated">
            <a:extLst>
              <a:ext uri="{FF2B5EF4-FFF2-40B4-BE49-F238E27FC236}">
                <a16:creationId xmlns:a16="http://schemas.microsoft.com/office/drawing/2014/main" id="{B14403EB-57A5-6D09-BB34-75F0396C1639}"/>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a:stretch/>
        </p:blipFill>
        <p:spPr>
          <a:xfrm>
            <a:off x="288925" y="1494511"/>
            <a:ext cx="5807076" cy="4485190"/>
          </a:xfrm>
          <a:effectLst/>
        </p:spPr>
      </p:pic>
      <p:sp>
        <p:nvSpPr>
          <p:cNvPr id="3" name="Content Placeholder 2">
            <a:extLst>
              <a:ext uri="{FF2B5EF4-FFF2-40B4-BE49-F238E27FC236}">
                <a16:creationId xmlns:a16="http://schemas.microsoft.com/office/drawing/2014/main" id="{B6CC08B7-97FC-12CA-510C-AE0FF86D3F2D}"/>
              </a:ext>
            </a:extLst>
          </p:cNvPr>
          <p:cNvSpPr>
            <a:spLocks noGrp="1"/>
          </p:cNvSpPr>
          <p:nvPr>
            <p:ph sz="half" idx="2"/>
          </p:nvPr>
        </p:nvSpPr>
        <p:spPr>
          <a:xfrm>
            <a:off x="6299200" y="1371601"/>
            <a:ext cx="5603875" cy="4485190"/>
          </a:xfrm>
        </p:spPr>
        <p:txBody>
          <a:bodyPr>
            <a:noAutofit/>
          </a:bodyPr>
          <a:lstStyle/>
          <a:p>
            <a:pPr>
              <a:lnSpc>
                <a:spcPct val="100000"/>
              </a:lnSpc>
              <a:spcBef>
                <a:spcPts val="1200"/>
              </a:spcBef>
              <a:spcAft>
                <a:spcPts val="1200"/>
              </a:spcAft>
            </a:pPr>
            <a:r>
              <a:rPr lang="en-US" sz="2000" dirty="0"/>
              <a:t>Doubling BART Police presence systemwide and ensuring officers are riding trains to increase visibility and keep riders safe.</a:t>
            </a:r>
          </a:p>
          <a:p>
            <a:pPr>
              <a:lnSpc>
                <a:spcPct val="100000"/>
              </a:lnSpc>
              <a:spcBef>
                <a:spcPts val="1200"/>
              </a:spcBef>
              <a:spcAft>
                <a:spcPts val="1200"/>
              </a:spcAft>
            </a:pPr>
            <a:r>
              <a:rPr lang="en-US" sz="2000" dirty="0"/>
              <a:t>Increased patrols help deter crime, aid in apprehending suspects, and enforcement of BART Code of Conduct.</a:t>
            </a:r>
          </a:p>
          <a:p>
            <a:pPr>
              <a:lnSpc>
                <a:spcPct val="100000"/>
              </a:lnSpc>
              <a:spcBef>
                <a:spcPts val="1200"/>
              </a:spcBef>
              <a:spcAft>
                <a:spcPts val="1200"/>
              </a:spcAft>
            </a:pPr>
            <a:r>
              <a:rPr lang="en-US" sz="2000" dirty="0">
                <a:cs typeface="Times New Roman"/>
              </a:rPr>
              <a:t>Running shorter trains to enhance safety.</a:t>
            </a:r>
          </a:p>
          <a:p>
            <a:pPr>
              <a:lnSpc>
                <a:spcPct val="100000"/>
              </a:lnSpc>
              <a:spcBef>
                <a:spcPts val="1200"/>
              </a:spcBef>
              <a:spcAft>
                <a:spcPts val="1200"/>
              </a:spcAft>
            </a:pPr>
            <a:r>
              <a:rPr lang="en-US" sz="2000" dirty="0"/>
              <a:t>Number of trains delayed by unwanted behavior dropped by nearly 40% from May to October.</a:t>
            </a:r>
          </a:p>
        </p:txBody>
      </p:sp>
    </p:spTree>
    <p:extLst>
      <p:ext uri="{BB962C8B-B14F-4D97-AF65-F5344CB8AC3E}">
        <p14:creationId xmlns:p14="http://schemas.microsoft.com/office/powerpoint/2010/main" val="321226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A82D4B-BB1E-47CD-B19A-08FA8A9AA46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62519" y="1513636"/>
            <a:ext cx="2640558" cy="1868248"/>
          </a:xfrm>
          <a:prstGeom prst="rect">
            <a:avLst/>
          </a:prstGeom>
        </p:spPr>
      </p:pic>
      <p:pic>
        <p:nvPicPr>
          <p:cNvPr id="1026" name="Picture 2" descr="CIS">
            <a:extLst>
              <a:ext uri="{FF2B5EF4-FFF2-40B4-BE49-F238E27FC236}">
                <a16:creationId xmlns:a16="http://schemas.microsoft.com/office/drawing/2014/main" id="{DAE5AEB1-51CE-3700-C219-42963AE6B59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99202" y="1513636"/>
            <a:ext cx="2802372" cy="18682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ky, outdoor, road, ground&#10;&#10;Description automatically generated">
            <a:extLst>
              <a:ext uri="{FF2B5EF4-FFF2-40B4-BE49-F238E27FC236}">
                <a16:creationId xmlns:a16="http://schemas.microsoft.com/office/drawing/2014/main" id="{6A5A98DA-D3A9-9156-9572-4555E91E044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99202" y="3850097"/>
            <a:ext cx="2339074" cy="2002221"/>
          </a:xfrm>
          <a:prstGeom prst="rect">
            <a:avLst/>
          </a:prstGeom>
        </p:spPr>
      </p:pic>
      <p:pic>
        <p:nvPicPr>
          <p:cNvPr id="4" name="Picture 3">
            <a:extLst>
              <a:ext uri="{FF2B5EF4-FFF2-40B4-BE49-F238E27FC236}">
                <a16:creationId xmlns:a16="http://schemas.microsoft.com/office/drawing/2014/main" id="{CEEBA6FB-B8CE-4FD6-99B2-A85BC3323CE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93740" y="3850097"/>
            <a:ext cx="3009337" cy="2002221"/>
          </a:xfrm>
          <a:prstGeom prst="rect">
            <a:avLst/>
          </a:prstGeom>
        </p:spPr>
      </p:pic>
      <p:sp>
        <p:nvSpPr>
          <p:cNvPr id="3" name="Title 2">
            <a:extLst>
              <a:ext uri="{FF2B5EF4-FFF2-40B4-BE49-F238E27FC236}">
                <a16:creationId xmlns:a16="http://schemas.microsoft.com/office/drawing/2014/main" id="{4B49005C-8AAA-5CA2-F339-28CA4A27E5EF}"/>
              </a:ext>
            </a:extLst>
          </p:cNvPr>
          <p:cNvSpPr>
            <a:spLocks noGrp="1"/>
          </p:cNvSpPr>
          <p:nvPr>
            <p:ph type="title"/>
          </p:nvPr>
        </p:nvSpPr>
        <p:spPr>
          <a:xfrm>
            <a:off x="288925" y="162373"/>
            <a:ext cx="11614150" cy="1204957"/>
          </a:xfrm>
        </p:spPr>
        <p:txBody>
          <a:bodyPr>
            <a:normAutofit/>
          </a:bodyPr>
          <a:lstStyle/>
          <a:p>
            <a:r>
              <a:rPr lang="en-US" dirty="0"/>
              <a:t>Commitment to Progressive Policing</a:t>
            </a:r>
          </a:p>
        </p:txBody>
      </p:sp>
      <p:sp>
        <p:nvSpPr>
          <p:cNvPr id="9" name="Content Placeholder 8">
            <a:extLst>
              <a:ext uri="{FF2B5EF4-FFF2-40B4-BE49-F238E27FC236}">
                <a16:creationId xmlns:a16="http://schemas.microsoft.com/office/drawing/2014/main" id="{A6029CA5-C6EF-AE30-6FDF-8F97A5CBBAC1}"/>
              </a:ext>
            </a:extLst>
          </p:cNvPr>
          <p:cNvSpPr>
            <a:spLocks noGrp="1"/>
          </p:cNvSpPr>
          <p:nvPr>
            <p:ph sz="half" idx="1"/>
          </p:nvPr>
        </p:nvSpPr>
        <p:spPr>
          <a:xfrm>
            <a:off x="288925" y="1280161"/>
            <a:ext cx="5603875" cy="4925254"/>
          </a:xfrm>
        </p:spPr>
        <p:txBody>
          <a:bodyPr>
            <a:normAutofit/>
          </a:bodyPr>
          <a:lstStyle/>
          <a:p>
            <a:pPr marL="0" indent="0">
              <a:lnSpc>
                <a:spcPct val="120000"/>
              </a:lnSpc>
              <a:spcBef>
                <a:spcPts val="600"/>
              </a:spcBef>
              <a:spcAft>
                <a:spcPts val="600"/>
              </a:spcAft>
              <a:buNone/>
            </a:pPr>
            <a:r>
              <a:rPr lang="en-US" sz="1700" dirty="0"/>
              <a:t>The Progressive Policing Bureau connected 188 people with services from July through September 2023.</a:t>
            </a:r>
          </a:p>
          <a:p>
            <a:pPr marL="0" indent="0">
              <a:lnSpc>
                <a:spcPct val="120000"/>
              </a:lnSpc>
              <a:spcBef>
                <a:spcPts val="600"/>
              </a:spcBef>
              <a:buNone/>
            </a:pPr>
            <a:r>
              <a:rPr lang="en-US" sz="1700" b="1" dirty="0">
                <a:solidFill>
                  <a:schemeClr val="tx2"/>
                </a:solidFill>
              </a:rPr>
              <a:t>Crisis Intervention Specialists</a:t>
            </a:r>
          </a:p>
          <a:p>
            <a:pPr>
              <a:lnSpc>
                <a:spcPct val="120000"/>
              </a:lnSpc>
              <a:spcBef>
                <a:spcPts val="600"/>
              </a:spcBef>
            </a:pPr>
            <a:r>
              <a:rPr lang="en-US" sz="1700" dirty="0"/>
              <a:t>Background in social work and provide outreach to people in crisis struggling with homelessness, mental health, and substance abuse. </a:t>
            </a:r>
          </a:p>
          <a:p>
            <a:pPr marL="0" indent="0">
              <a:lnSpc>
                <a:spcPct val="120000"/>
              </a:lnSpc>
              <a:spcBef>
                <a:spcPts val="600"/>
              </a:spcBef>
              <a:spcAft>
                <a:spcPts val="600"/>
              </a:spcAft>
              <a:buNone/>
            </a:pPr>
            <a:r>
              <a:rPr lang="en-US" sz="1700" b="1" noProof="0" dirty="0">
                <a:solidFill>
                  <a:schemeClr val="tx2"/>
                </a:solidFill>
              </a:rPr>
              <a:t>Ambassadors</a:t>
            </a:r>
          </a:p>
          <a:p>
            <a:pPr>
              <a:lnSpc>
                <a:spcPct val="120000"/>
              </a:lnSpc>
              <a:spcBef>
                <a:spcPts val="600"/>
              </a:spcBef>
              <a:spcAft>
                <a:spcPts val="600"/>
              </a:spcAft>
            </a:pPr>
            <a:r>
              <a:rPr lang="en-US" sz="1700" noProof="0" dirty="0"/>
              <a:t>Unarmed personnel trained in de-escalation, equipped with masks, Narcan, and a police radio. </a:t>
            </a:r>
          </a:p>
          <a:p>
            <a:pPr marL="0" indent="0">
              <a:lnSpc>
                <a:spcPct val="120000"/>
              </a:lnSpc>
              <a:spcBef>
                <a:spcPts val="600"/>
              </a:spcBef>
              <a:spcAft>
                <a:spcPts val="600"/>
              </a:spcAft>
              <a:buNone/>
            </a:pPr>
            <a:r>
              <a:rPr lang="en-US" sz="1700" dirty="0"/>
              <a:t>A report to MTC on the effectiveness of Progressive Policing programs is required for BART to receive state and regional operations funding.</a:t>
            </a:r>
            <a:endParaRPr lang="en-US" sz="1700" noProof="0" dirty="0"/>
          </a:p>
        </p:txBody>
      </p:sp>
    </p:spTree>
    <p:extLst>
      <p:ext uri="{BB962C8B-B14F-4D97-AF65-F5344CB8AC3E}">
        <p14:creationId xmlns:p14="http://schemas.microsoft.com/office/powerpoint/2010/main" val="329000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B1E09AED-2867-670A-C7A5-55E4009775EB}"/>
              </a:ext>
            </a:extLst>
          </p:cNvPr>
          <p:cNvSpPr>
            <a:spLocks noGrp="1"/>
          </p:cNvSpPr>
          <p:nvPr>
            <p:ph type="title"/>
          </p:nvPr>
        </p:nvSpPr>
        <p:spPr>
          <a:xfrm>
            <a:off x="288925" y="162373"/>
            <a:ext cx="11614150" cy="1204957"/>
          </a:xfrm>
        </p:spPr>
        <p:txBody>
          <a:bodyPr/>
          <a:lstStyle/>
          <a:p>
            <a:pPr algn="r"/>
            <a:r>
              <a:rPr lang="en-US" dirty="0"/>
              <a:t>Commitment to New Fare Gates</a:t>
            </a:r>
          </a:p>
        </p:txBody>
      </p:sp>
      <p:sp>
        <p:nvSpPr>
          <p:cNvPr id="3" name="Content Placeholder 2">
            <a:extLst>
              <a:ext uri="{FF2B5EF4-FFF2-40B4-BE49-F238E27FC236}">
                <a16:creationId xmlns:a16="http://schemas.microsoft.com/office/drawing/2014/main" id="{816F8F60-4CA1-5F69-76BB-0A1ACB61BDCB}"/>
              </a:ext>
            </a:extLst>
          </p:cNvPr>
          <p:cNvSpPr>
            <a:spLocks noGrp="1"/>
          </p:cNvSpPr>
          <p:nvPr>
            <p:ph sz="half" idx="2"/>
          </p:nvPr>
        </p:nvSpPr>
        <p:spPr>
          <a:xfrm>
            <a:off x="5032801" y="1371600"/>
            <a:ext cx="6870274" cy="4760903"/>
          </a:xfrm>
        </p:spPr>
        <p:txBody>
          <a:bodyPr>
            <a:normAutofit fontScale="92500" lnSpcReduction="10000"/>
          </a:bodyPr>
          <a:lstStyle/>
          <a:p>
            <a:pPr marL="0" indent="0">
              <a:buSzPts val="1000"/>
              <a:buNone/>
              <a:tabLst>
                <a:tab pos="457200" algn="l"/>
              </a:tabLst>
            </a:pPr>
            <a:r>
              <a:rPr lang="en-US" sz="2200" dirty="0">
                <a:solidFill>
                  <a:schemeClr val="tx2"/>
                </a:solidFill>
                <a:cs typeface="Calibri"/>
              </a:rPr>
              <a:t>Antioch Station is included in the next phase of deployment in Summer 2024.</a:t>
            </a:r>
            <a:br>
              <a:rPr lang="en-US" sz="2200" dirty="0">
                <a:solidFill>
                  <a:schemeClr val="tx2"/>
                </a:solidFill>
                <a:cs typeface="Calibri"/>
              </a:rPr>
            </a:br>
            <a:endParaRPr lang="en-US" sz="2200" dirty="0">
              <a:solidFill>
                <a:schemeClr val="tx2"/>
              </a:solidFill>
              <a:cs typeface="Calibri"/>
            </a:endParaRPr>
          </a:p>
          <a:p>
            <a:pPr>
              <a:lnSpc>
                <a:spcPct val="110000"/>
              </a:lnSpc>
              <a:spcBef>
                <a:spcPts val="0"/>
              </a:spcBef>
              <a:spcAft>
                <a:spcPts val="600"/>
              </a:spcAft>
              <a:buSzPct val="100000"/>
              <a:tabLst>
                <a:tab pos="914400" algn="l"/>
              </a:tabLst>
            </a:pPr>
            <a:r>
              <a:rPr lang="en-US" sz="2200" dirty="0">
                <a:solidFill>
                  <a:srgbClr val="242424"/>
                </a:solidFill>
                <a:cs typeface="Times New Roman"/>
              </a:rPr>
              <a:t>Other stations include: Civic Center, Montgomery, Powell, 24th Street, SFO, Fruitvale, and Richmond. </a:t>
            </a:r>
          </a:p>
          <a:p>
            <a:pPr>
              <a:lnSpc>
                <a:spcPct val="110000"/>
              </a:lnSpc>
              <a:spcBef>
                <a:spcPts val="0"/>
              </a:spcBef>
              <a:spcAft>
                <a:spcPts val="600"/>
              </a:spcAft>
              <a:buSzPct val="100000"/>
              <a:tabLst>
                <a:tab pos="914400" algn="l"/>
              </a:tabLst>
            </a:pPr>
            <a:r>
              <a:rPr lang="en-US" sz="2200" dirty="0">
                <a:solidFill>
                  <a:srgbClr val="242424"/>
                </a:solidFill>
                <a:cs typeface="Times New Roman"/>
              </a:rPr>
              <a:t>Gates are taller and stronger to deter fare evasion.</a:t>
            </a:r>
            <a:endParaRPr lang="en-US" sz="2200" dirty="0"/>
          </a:p>
          <a:p>
            <a:pPr>
              <a:lnSpc>
                <a:spcPct val="110000"/>
              </a:lnSpc>
              <a:spcBef>
                <a:spcPts val="0"/>
              </a:spcBef>
              <a:spcAft>
                <a:spcPts val="600"/>
              </a:spcAft>
              <a:buSzPct val="100000"/>
              <a:tabLst>
                <a:tab pos="914400" algn="l"/>
              </a:tabLst>
            </a:pPr>
            <a:r>
              <a:rPr lang="en-US" sz="2200" dirty="0">
                <a:solidFill>
                  <a:srgbClr val="242424"/>
                </a:solidFill>
                <a:cs typeface="Times New Roman"/>
              </a:rPr>
              <a:t>Improve accessibility and reliability with modern equipment and advanced sensors.</a:t>
            </a:r>
          </a:p>
          <a:p>
            <a:pPr>
              <a:lnSpc>
                <a:spcPct val="110000"/>
              </a:lnSpc>
              <a:spcBef>
                <a:spcPts val="0"/>
              </a:spcBef>
              <a:spcAft>
                <a:spcPts val="600"/>
              </a:spcAft>
              <a:buSzPct val="100000"/>
              <a:tabLst>
                <a:tab pos="914400" algn="l"/>
              </a:tabLst>
            </a:pPr>
            <a:r>
              <a:rPr lang="en-US" sz="2200" dirty="0">
                <a:solidFill>
                  <a:srgbClr val="242424"/>
                </a:solidFill>
                <a:cs typeface="Times New Roman"/>
              </a:rPr>
              <a:t>BART is committed to robust outreach to community groups, local businesses, and riders in the coming months.</a:t>
            </a:r>
          </a:p>
          <a:p>
            <a:pPr>
              <a:lnSpc>
                <a:spcPct val="110000"/>
              </a:lnSpc>
              <a:spcBef>
                <a:spcPts val="0"/>
              </a:spcBef>
              <a:spcAft>
                <a:spcPts val="600"/>
              </a:spcAft>
              <a:buSzPct val="100000"/>
              <a:tabLst>
                <a:tab pos="914400" algn="l"/>
              </a:tabLst>
            </a:pPr>
            <a:r>
              <a:rPr lang="en-US" sz="2200" dirty="0">
                <a:solidFill>
                  <a:srgbClr val="242424"/>
                </a:solidFill>
                <a:cs typeface="Times New Roman"/>
              </a:rPr>
              <a:t>Systemwide installation of 700+ new fare gates by the end of 2025.</a:t>
            </a:r>
          </a:p>
          <a:p>
            <a:pPr>
              <a:lnSpc>
                <a:spcPct val="110000"/>
              </a:lnSpc>
              <a:spcBef>
                <a:spcPts val="0"/>
              </a:spcBef>
              <a:spcAft>
                <a:spcPts val="600"/>
              </a:spcAft>
              <a:buSzPct val="100000"/>
              <a:tabLst>
                <a:tab pos="914400" algn="l"/>
              </a:tabLst>
            </a:pPr>
            <a:r>
              <a:rPr lang="en-US" sz="2200" dirty="0">
                <a:solidFill>
                  <a:srgbClr val="242424"/>
                </a:solidFill>
                <a:cs typeface="Times New Roman"/>
              </a:rPr>
              <a:t>Project completion is required for BART to receive state and regional operations funding.</a:t>
            </a:r>
          </a:p>
          <a:p>
            <a:pPr marL="0" indent="0">
              <a:buSzPct val="100000"/>
              <a:buNone/>
              <a:tabLst>
                <a:tab pos="914400" algn="l"/>
              </a:tabLst>
            </a:pPr>
            <a:endParaRPr lang="en-US" sz="2200" dirty="0">
              <a:solidFill>
                <a:srgbClr val="242424"/>
              </a:solidFill>
              <a:cs typeface="Times New Roman"/>
            </a:endParaRPr>
          </a:p>
        </p:txBody>
      </p:sp>
      <p:pic>
        <p:nvPicPr>
          <p:cNvPr id="4" name="Picture 3">
            <a:extLst>
              <a:ext uri="{FF2B5EF4-FFF2-40B4-BE49-F238E27FC236}">
                <a16:creationId xmlns:a16="http://schemas.microsoft.com/office/drawing/2014/main" id="{8F10D384-F4EF-C6BE-CA5D-DD212C80B335}"/>
              </a:ext>
            </a:extLst>
          </p:cNvPr>
          <p:cNvPicPr>
            <a:picLocks noChangeAspect="1"/>
          </p:cNvPicPr>
          <p:nvPr/>
        </p:nvPicPr>
        <p:blipFill>
          <a:blip r:embed="rId3"/>
          <a:stretch>
            <a:fillRect/>
          </a:stretch>
        </p:blipFill>
        <p:spPr>
          <a:xfrm>
            <a:off x="0" y="0"/>
            <a:ext cx="4481465" cy="6858000"/>
          </a:xfrm>
          <a:prstGeom prst="rect">
            <a:avLst/>
          </a:prstGeom>
        </p:spPr>
      </p:pic>
      <p:pic>
        <p:nvPicPr>
          <p:cNvPr id="2" name="Picture 1">
            <a:extLst>
              <a:ext uri="{FF2B5EF4-FFF2-40B4-BE49-F238E27FC236}">
                <a16:creationId xmlns:a16="http://schemas.microsoft.com/office/drawing/2014/main" id="{2E0A8295-8EA1-02D8-1B96-7D291AE222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4489000" cy="6858000"/>
          </a:xfrm>
          <a:prstGeom prst="rect">
            <a:avLst/>
          </a:prstGeom>
        </p:spPr>
      </p:pic>
    </p:spTree>
    <p:extLst>
      <p:ext uri="{BB962C8B-B14F-4D97-AF65-F5344CB8AC3E}">
        <p14:creationId xmlns:p14="http://schemas.microsoft.com/office/powerpoint/2010/main" val="663869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A094E7E-88DF-DA3E-EFEC-618AAB07CC55}"/>
              </a:ext>
            </a:extLst>
          </p:cNvPr>
          <p:cNvSpPr>
            <a:spLocks noGrp="1"/>
          </p:cNvSpPr>
          <p:nvPr>
            <p:ph type="title"/>
          </p:nvPr>
        </p:nvSpPr>
        <p:spPr>
          <a:xfrm>
            <a:off x="288925" y="162373"/>
            <a:ext cx="11614150" cy="1204957"/>
          </a:xfrm>
        </p:spPr>
        <p:txBody>
          <a:bodyPr vert="horz" lIns="0" tIns="45720" rIns="91440" bIns="45720" rtlCol="0" anchor="ctr" anchorCtr="0">
            <a:normAutofit/>
          </a:bodyPr>
          <a:lstStyle/>
          <a:p>
            <a:r>
              <a:rPr lang="en-US" dirty="0"/>
              <a:t>Commitment to Equity: Clipper START</a:t>
            </a:r>
          </a:p>
        </p:txBody>
      </p:sp>
      <p:sp>
        <p:nvSpPr>
          <p:cNvPr id="4" name="Content Placeholder 3">
            <a:extLst>
              <a:ext uri="{FF2B5EF4-FFF2-40B4-BE49-F238E27FC236}">
                <a16:creationId xmlns:a16="http://schemas.microsoft.com/office/drawing/2014/main" id="{592D66FA-86F1-A81B-DDB3-3C013B5FC5C2}"/>
              </a:ext>
            </a:extLst>
          </p:cNvPr>
          <p:cNvSpPr>
            <a:spLocks noGrp="1"/>
          </p:cNvSpPr>
          <p:nvPr>
            <p:ph sz="half" idx="2"/>
          </p:nvPr>
        </p:nvSpPr>
        <p:spPr/>
        <p:txBody>
          <a:bodyPr>
            <a:normAutofit fontScale="77500" lnSpcReduction="20000"/>
          </a:bodyPr>
          <a:lstStyle/>
          <a:p>
            <a:pPr>
              <a:lnSpc>
                <a:spcPct val="110000"/>
              </a:lnSpc>
              <a:spcBef>
                <a:spcPts val="1200"/>
              </a:spcBef>
            </a:pPr>
            <a:r>
              <a:rPr lang="en-US" sz="2800" dirty="0">
                <a:effectLst/>
              </a:rPr>
              <a:t>Clipper START is a pilot program to provide discounts to eligible riders.</a:t>
            </a:r>
            <a:endParaRPr lang="en-US" sz="2800" dirty="0">
              <a:effectLst/>
              <a:cs typeface="Calibri" panose="020F0502020204030204"/>
            </a:endParaRPr>
          </a:p>
          <a:p>
            <a:pPr>
              <a:lnSpc>
                <a:spcPct val="110000"/>
              </a:lnSpc>
              <a:spcBef>
                <a:spcPts val="1200"/>
              </a:spcBef>
            </a:pPr>
            <a:r>
              <a:rPr lang="en-US" sz="2800" dirty="0"/>
              <a:t>Riders are eligible if household income is under 200% of the federal poverty level (a four-person household must earn under $60,000).</a:t>
            </a:r>
            <a:endParaRPr lang="en-US" sz="2800" dirty="0">
              <a:cs typeface="Calibri"/>
            </a:endParaRPr>
          </a:p>
          <a:p>
            <a:pPr>
              <a:lnSpc>
                <a:spcPct val="110000"/>
              </a:lnSpc>
              <a:spcBef>
                <a:spcPts val="1200"/>
              </a:spcBef>
            </a:pPr>
            <a:r>
              <a:rPr lang="en-US" sz="2800" dirty="0">
                <a:effectLst/>
              </a:rPr>
              <a:t>BART expanded our discount to 50% this year</a:t>
            </a:r>
            <a:r>
              <a:rPr lang="en-US" sz="2800" dirty="0"/>
              <a:t>.  </a:t>
            </a:r>
            <a:endParaRPr lang="en-US" sz="2800" dirty="0">
              <a:effectLst/>
              <a:cs typeface="Calibri"/>
            </a:endParaRPr>
          </a:p>
          <a:p>
            <a:pPr>
              <a:lnSpc>
                <a:spcPct val="110000"/>
              </a:lnSpc>
              <a:spcBef>
                <a:spcPts val="1200"/>
              </a:spcBef>
            </a:pPr>
            <a:r>
              <a:rPr lang="en-US" sz="2800" dirty="0"/>
              <a:t>Apply online at </a:t>
            </a:r>
            <a:r>
              <a:rPr lang="en-US" sz="2800" dirty="0">
                <a:hlinkClick r:id="rId2"/>
              </a:rPr>
              <a:t>www.clipperstartcard.com</a:t>
            </a:r>
            <a:r>
              <a:rPr lang="en-US" sz="2800" dirty="0"/>
              <a:t>. </a:t>
            </a:r>
            <a:endParaRPr lang="en-US" sz="2800" dirty="0">
              <a:effectLst/>
              <a:cs typeface="Calibri"/>
            </a:endParaRPr>
          </a:p>
          <a:p>
            <a:pPr>
              <a:lnSpc>
                <a:spcPct val="110000"/>
              </a:lnSpc>
            </a:pPr>
            <a:endParaRPr lang="en-US" dirty="0"/>
          </a:p>
        </p:txBody>
      </p:sp>
      <p:pic>
        <p:nvPicPr>
          <p:cNvPr id="8" name="Picture 7" descr="A person holding a blue badge&#10;&#10;Description automatically generated">
            <a:extLst>
              <a:ext uri="{FF2B5EF4-FFF2-40B4-BE49-F238E27FC236}">
                <a16:creationId xmlns:a16="http://schemas.microsoft.com/office/drawing/2014/main" id="{170B9CC1-0020-5310-1825-4A7C57B9D5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8925" y="1367330"/>
            <a:ext cx="7686675" cy="4805363"/>
          </a:xfrm>
          <a:prstGeom prst="rect">
            <a:avLst/>
          </a:prstGeom>
          <a:noFill/>
          <a:ln>
            <a:noFill/>
          </a:ln>
          <a:effectLst/>
        </p:spPr>
      </p:pic>
    </p:spTree>
    <p:extLst>
      <p:ext uri="{BB962C8B-B14F-4D97-AF65-F5344CB8AC3E}">
        <p14:creationId xmlns:p14="http://schemas.microsoft.com/office/powerpoint/2010/main" val="6443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A5341A-19F2-55DA-6578-C43F0DD51231}"/>
              </a:ext>
            </a:extLst>
          </p:cNvPr>
          <p:cNvSpPr txBox="1"/>
          <p:nvPr/>
        </p:nvSpPr>
        <p:spPr>
          <a:xfrm>
            <a:off x="215625" y="171446"/>
            <a:ext cx="9748587" cy="1323439"/>
          </a:xfrm>
          <a:prstGeom prst="rect">
            <a:avLst/>
          </a:prstGeom>
          <a:noFill/>
        </p:spPr>
        <p:txBody>
          <a:bodyPr wrap="squar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C548C"/>
                </a:solidFill>
                <a:effectLst/>
                <a:uLnTx/>
                <a:uFillTx/>
                <a:latin typeface="Montserrat"/>
                <a:ea typeface="+mn-ea"/>
                <a:cs typeface="+mn-cs"/>
              </a:rPr>
              <a:t>Clipper </a:t>
            </a:r>
            <a:r>
              <a:rPr kumimoji="0" lang="en-US" sz="4000" b="1" i="0" u="none" strike="noStrike" kern="1200" cap="none" spc="0" normalizeH="0" baseline="0" noProof="0" dirty="0" err="1">
                <a:ln>
                  <a:noFill/>
                </a:ln>
                <a:solidFill>
                  <a:srgbClr val="0C548C"/>
                </a:solidFill>
                <a:effectLst/>
                <a:uLnTx/>
                <a:uFillTx/>
                <a:latin typeface="Montserrat"/>
                <a:ea typeface="+mn-ea"/>
                <a:cs typeface="+mn-cs"/>
              </a:rPr>
              <a:t>BayPass</a:t>
            </a:r>
            <a:r>
              <a:rPr kumimoji="0" lang="en-US" sz="4000" b="1" i="0" u="none" strike="noStrike" kern="1200" cap="none" spc="0" normalizeH="0" baseline="0" noProof="0" dirty="0">
                <a:ln>
                  <a:noFill/>
                </a:ln>
                <a:solidFill>
                  <a:srgbClr val="0C548C"/>
                </a:solidFill>
                <a:effectLst/>
                <a:uLnTx/>
                <a:uFillTx/>
                <a:latin typeface="Montserrat"/>
                <a:ea typeface="+mn-ea"/>
                <a:cs typeface="+mn-cs"/>
              </a:rPr>
              <a:t> is the Bay Area’s first </a:t>
            </a:r>
            <a:r>
              <a:rPr kumimoji="0" lang="en-US" sz="4000" b="1" i="0" u="none" strike="noStrike" kern="1200" cap="none" spc="0" normalizeH="0" baseline="0" noProof="0" dirty="0">
                <a:ln>
                  <a:noFill/>
                </a:ln>
                <a:solidFill>
                  <a:srgbClr val="3575AE"/>
                </a:solidFill>
                <a:effectLst/>
                <a:uLnTx/>
                <a:uFillTx/>
                <a:latin typeface="Montserrat"/>
                <a:ea typeface="+mn-ea"/>
                <a:cs typeface="+mn-cs"/>
              </a:rPr>
              <a:t>unlimited regional transit pass</a:t>
            </a:r>
          </a:p>
        </p:txBody>
      </p:sp>
      <p:grpSp>
        <p:nvGrpSpPr>
          <p:cNvPr id="7" name="Group 6">
            <a:extLst>
              <a:ext uri="{FF2B5EF4-FFF2-40B4-BE49-F238E27FC236}">
                <a16:creationId xmlns:a16="http://schemas.microsoft.com/office/drawing/2014/main" id="{9F9ED6D4-D648-EFED-524A-185B3BE02158}"/>
              </a:ext>
            </a:extLst>
          </p:cNvPr>
          <p:cNvGrpSpPr/>
          <p:nvPr/>
        </p:nvGrpSpPr>
        <p:grpSpPr>
          <a:xfrm>
            <a:off x="215625" y="1711502"/>
            <a:ext cx="8542421" cy="495702"/>
            <a:chOff x="215625" y="1463957"/>
            <a:chExt cx="8542421" cy="495702"/>
          </a:xfrm>
        </p:grpSpPr>
        <p:sp>
          <p:nvSpPr>
            <p:cNvPr id="14" name="Rectangle: Rounded Corners 13">
              <a:extLst>
                <a:ext uri="{FF2B5EF4-FFF2-40B4-BE49-F238E27FC236}">
                  <a16:creationId xmlns:a16="http://schemas.microsoft.com/office/drawing/2014/main" id="{CCC90DDD-66A4-1327-DDF5-89784FC6E595}"/>
                </a:ext>
              </a:extLst>
            </p:cNvPr>
            <p:cNvSpPr/>
            <p:nvPr/>
          </p:nvSpPr>
          <p:spPr>
            <a:xfrm>
              <a:off x="215625" y="1463957"/>
              <a:ext cx="8542421" cy="495702"/>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3" name="TextBox 2">
              <a:extLst>
                <a:ext uri="{FF2B5EF4-FFF2-40B4-BE49-F238E27FC236}">
                  <a16:creationId xmlns:a16="http://schemas.microsoft.com/office/drawing/2014/main" id="{6ED8D1C4-B7FB-ED9C-B4FA-3AC516C55F27}"/>
                </a:ext>
              </a:extLst>
            </p:cNvPr>
            <p:cNvSpPr txBox="1"/>
            <p:nvPr/>
          </p:nvSpPr>
          <p:spPr>
            <a:xfrm>
              <a:off x="298128" y="1496249"/>
              <a:ext cx="8377413" cy="430887"/>
            </a:xfrm>
            <a:prstGeom prst="rect">
              <a:avLst/>
            </a:prstGeom>
            <a:noFill/>
          </p:spPr>
          <p:txBody>
            <a:bodyPr wrap="squar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C548C"/>
                  </a:solidFill>
                  <a:effectLst/>
                  <a:uLnTx/>
                  <a:uFillTx/>
                  <a:latin typeface="Montserrat"/>
                  <a:ea typeface="+mn-ea"/>
                  <a:cs typeface="+mn-cs"/>
                </a:rPr>
                <a:t>For rides on all </a:t>
              </a:r>
              <a:r>
                <a:rPr kumimoji="0" lang="en-US" sz="2200" b="1" i="0" u="none" strike="noStrike" kern="1200" cap="none" spc="0" normalizeH="0" baseline="0" noProof="0" dirty="0">
                  <a:ln>
                    <a:noFill/>
                  </a:ln>
                  <a:solidFill>
                    <a:srgbClr val="0C548C"/>
                  </a:solidFill>
                  <a:effectLst/>
                  <a:uLnTx/>
                  <a:uFillTx/>
                  <a:latin typeface="Montserrat"/>
                  <a:ea typeface="+mn-ea"/>
                  <a:cs typeface="+mn-cs"/>
                </a:rPr>
                <a:t>bus, rail and ferry </a:t>
              </a:r>
              <a:r>
                <a:rPr kumimoji="0" lang="en-US" sz="2200" b="0" i="0" u="none" strike="noStrike" kern="1200" cap="none" spc="0" normalizeH="0" baseline="0" noProof="0" dirty="0">
                  <a:ln>
                    <a:noFill/>
                  </a:ln>
                  <a:solidFill>
                    <a:srgbClr val="0C548C"/>
                  </a:solidFill>
                  <a:effectLst/>
                  <a:uLnTx/>
                  <a:uFillTx/>
                  <a:latin typeface="Montserrat"/>
                  <a:ea typeface="+mn-ea"/>
                  <a:cs typeface="+mn-cs"/>
                </a:rPr>
                <a:t>services in the Bay Area</a:t>
              </a:r>
              <a:endParaRPr kumimoji="0" lang="en-US" sz="2200" b="0" i="0" u="none" strike="noStrike" kern="1200" cap="none" spc="0" normalizeH="0" baseline="0" noProof="0" dirty="0">
                <a:ln>
                  <a:noFill/>
                </a:ln>
                <a:solidFill>
                  <a:srgbClr val="000000"/>
                </a:solidFill>
                <a:effectLst/>
                <a:uLnTx/>
                <a:uFillTx/>
                <a:latin typeface="Montserrat"/>
                <a:ea typeface="+mn-ea"/>
                <a:cs typeface="+mn-cs"/>
              </a:endParaRPr>
            </a:p>
          </p:txBody>
        </p:sp>
      </p:grpSp>
      <p:sp>
        <p:nvSpPr>
          <p:cNvPr id="9" name="TextBox 8">
            <a:extLst>
              <a:ext uri="{FF2B5EF4-FFF2-40B4-BE49-F238E27FC236}">
                <a16:creationId xmlns:a16="http://schemas.microsoft.com/office/drawing/2014/main" id="{98A28715-3AC0-D5A9-29E0-C8811E4057CD}"/>
              </a:ext>
            </a:extLst>
          </p:cNvPr>
          <p:cNvSpPr txBox="1"/>
          <p:nvPr/>
        </p:nvSpPr>
        <p:spPr>
          <a:xfrm>
            <a:off x="6469769" y="4134431"/>
            <a:ext cx="4966138" cy="1499770"/>
          </a:xfrm>
          <a:prstGeom prst="rect">
            <a:avLst/>
          </a:prstGeom>
          <a:noFill/>
        </p:spPr>
        <p:txBody>
          <a:bodyPr wrap="square">
            <a:spAutoFit/>
          </a:bodyPr>
          <a:lstStyle/>
          <a:p>
            <a:pPr marL="0" marR="0" lvl="0" indent="0" algn="l" defTabSz="914355" rtl="0" eaLnBrk="1" fontAlgn="auto" latinLnBrk="0" hangingPunct="1">
              <a:lnSpc>
                <a:spcPct val="13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548C"/>
                </a:solidFill>
                <a:effectLst/>
                <a:uLnTx/>
                <a:uFillTx/>
                <a:latin typeface="Montserrat"/>
                <a:ea typeface="+mn-ea"/>
                <a:cs typeface="+mn-cs"/>
              </a:rPr>
              <a:t>Complete the interest form for more information </a:t>
            </a:r>
            <a:r>
              <a:rPr kumimoji="0" lang="en-US" sz="1800" b="0" i="0" u="none" strike="noStrike" kern="1200" cap="none" spc="0" normalizeH="0" baseline="0" noProof="0" dirty="0">
                <a:ln>
                  <a:noFill/>
                </a:ln>
                <a:solidFill>
                  <a:srgbClr val="0C548C"/>
                </a:solidFill>
                <a:effectLst/>
                <a:uLnTx/>
                <a:uFillTx/>
                <a:latin typeface="Montserrat"/>
                <a:ea typeface="+mn-ea"/>
                <a:cs typeface="+mn-cs"/>
              </a:rPr>
              <a:t>at </a:t>
            </a:r>
            <a:r>
              <a:rPr kumimoji="0" lang="en-US" sz="1800" b="0" i="0" u="none" strike="noStrike" kern="1200" cap="none" spc="0" normalizeH="0" baseline="0" noProof="0" dirty="0">
                <a:ln>
                  <a:noFill/>
                </a:ln>
                <a:solidFill>
                  <a:srgbClr val="0C548C"/>
                </a:solidFill>
                <a:effectLst/>
                <a:uLnTx/>
                <a:uFillTx/>
                <a:latin typeface="Montserrat"/>
                <a:ea typeface="+mn-ea"/>
                <a:cs typeface="+mn-cs"/>
                <a:hlinkClick r:id="rId3"/>
              </a:rPr>
              <a:t>www.clipperbaypass.com</a:t>
            </a:r>
            <a:r>
              <a:rPr kumimoji="0" lang="en-US" sz="1800" b="0" i="0" u="none" strike="noStrike" kern="1200" cap="none" spc="0" normalizeH="0" baseline="0" noProof="0" dirty="0">
                <a:ln>
                  <a:noFill/>
                </a:ln>
                <a:solidFill>
                  <a:srgbClr val="0C548C"/>
                </a:solidFill>
                <a:effectLst/>
                <a:uLnTx/>
                <a:uFillTx/>
                <a:latin typeface="Montserrat"/>
                <a:ea typeface="+mn-ea"/>
                <a:cs typeface="+mn-cs"/>
              </a:rPr>
              <a:t>  or email ClipperBayPass@bart.gov.</a:t>
            </a:r>
          </a:p>
          <a:p>
            <a:pPr marL="0" marR="0" lvl="0" indent="0" algn="l" defTabSz="914355" rtl="0" eaLnBrk="1" fontAlgn="auto" latinLnBrk="0" hangingPunct="1">
              <a:lnSpc>
                <a:spcPct val="13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C548C"/>
              </a:solidFill>
              <a:effectLst/>
              <a:uLnTx/>
              <a:uFillTx/>
              <a:latin typeface="Montserrat"/>
              <a:ea typeface="+mn-ea"/>
              <a:cs typeface="+mn-cs"/>
            </a:endParaRPr>
          </a:p>
        </p:txBody>
      </p:sp>
      <p:sp>
        <p:nvSpPr>
          <p:cNvPr id="11" name="TextBox 10">
            <a:extLst>
              <a:ext uri="{FF2B5EF4-FFF2-40B4-BE49-F238E27FC236}">
                <a16:creationId xmlns:a16="http://schemas.microsoft.com/office/drawing/2014/main" id="{028DC3C5-D1CC-97C0-F30A-B801A07010F4}"/>
              </a:ext>
            </a:extLst>
          </p:cNvPr>
          <p:cNvSpPr txBox="1"/>
          <p:nvPr/>
        </p:nvSpPr>
        <p:spPr>
          <a:xfrm>
            <a:off x="6469769" y="2561608"/>
            <a:ext cx="5207484" cy="1255985"/>
          </a:xfrm>
          <a:prstGeom prst="rect">
            <a:avLst/>
          </a:prstGeom>
          <a:noFill/>
        </p:spPr>
        <p:txBody>
          <a:bodyPr wrap="square">
            <a:spAutoFit/>
          </a:bodyPr>
          <a:lstStyle/>
          <a:p>
            <a:pPr marL="0" marR="0" lvl="0" indent="0" algn="l" defTabSz="914355"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C548C"/>
                </a:solidFill>
                <a:effectLst/>
                <a:uLnTx/>
                <a:uFillTx/>
                <a:latin typeface="Montserrat"/>
                <a:ea typeface="+mn-ea"/>
                <a:cs typeface="+mn-cs"/>
              </a:rPr>
              <a:t>MTC and BART are inviting </a:t>
            </a:r>
            <a:r>
              <a:rPr kumimoji="0" lang="en-US" sz="2000" b="1" i="0" u="none" strike="noStrike" kern="1200" cap="none" spc="0" normalizeH="0" baseline="0" noProof="0" dirty="0">
                <a:ln>
                  <a:noFill/>
                </a:ln>
                <a:solidFill>
                  <a:srgbClr val="3575AE"/>
                </a:solidFill>
                <a:effectLst/>
                <a:uLnTx/>
                <a:uFillTx/>
                <a:latin typeface="Montserrat"/>
                <a:ea typeface="+mn-ea"/>
                <a:cs typeface="+mn-cs"/>
              </a:rPr>
              <a:t>10 employers</a:t>
            </a:r>
            <a:r>
              <a:rPr kumimoji="0" lang="en-US" sz="2000" b="1" i="0" u="none" strike="noStrike" kern="1200" cap="none" spc="0" normalizeH="0" baseline="0" noProof="0" dirty="0">
                <a:ln>
                  <a:noFill/>
                </a:ln>
                <a:solidFill>
                  <a:srgbClr val="0C548C"/>
                </a:solidFill>
                <a:effectLst/>
                <a:uLnTx/>
                <a:uFillTx/>
                <a:latin typeface="Montserrat"/>
                <a:ea typeface="+mn-ea"/>
                <a:cs typeface="+mn-cs"/>
              </a:rPr>
              <a:t> to participate in a </a:t>
            </a:r>
            <a:r>
              <a:rPr kumimoji="0" lang="en-US" sz="2000" b="1" i="0" u="none" strike="noStrike" kern="1200" cap="none" spc="0" normalizeH="0" baseline="0" noProof="0" dirty="0">
                <a:ln>
                  <a:noFill/>
                </a:ln>
                <a:solidFill>
                  <a:srgbClr val="3575AE"/>
                </a:solidFill>
                <a:effectLst/>
                <a:uLnTx/>
                <a:uFillTx/>
                <a:latin typeface="Montserrat"/>
                <a:ea typeface="+mn-ea"/>
                <a:cs typeface="+mn-cs"/>
              </a:rPr>
              <a:t>2-year pilot for unlimited travel.</a:t>
            </a:r>
          </a:p>
        </p:txBody>
      </p:sp>
      <p:pic>
        <p:nvPicPr>
          <p:cNvPr id="16" name="Picture 15" descr="A picture containing text, bottle, sign, outdoor&#10;&#10;Description automatically generated">
            <a:extLst>
              <a:ext uri="{FF2B5EF4-FFF2-40B4-BE49-F238E27FC236}">
                <a16:creationId xmlns:a16="http://schemas.microsoft.com/office/drawing/2014/main" id="{09B4D03A-01A9-8BF3-89AA-51880E802566}"/>
              </a:ext>
            </a:extLst>
          </p:cNvPr>
          <p:cNvPicPr>
            <a:picLocks noChangeAspect="1"/>
          </p:cNvPicPr>
          <p:nvPr/>
        </p:nvPicPr>
        <p:blipFill>
          <a:blip r:embed="rId4"/>
          <a:stretch>
            <a:fillRect/>
          </a:stretch>
        </p:blipFill>
        <p:spPr>
          <a:xfrm>
            <a:off x="9766724" y="6118784"/>
            <a:ext cx="2151353" cy="533669"/>
          </a:xfrm>
          <a:prstGeom prst="rect">
            <a:avLst/>
          </a:prstGeom>
        </p:spPr>
      </p:pic>
      <p:pic>
        <p:nvPicPr>
          <p:cNvPr id="17" name="Picture 16" descr="Icon&#10;&#10;Description automatically generated">
            <a:extLst>
              <a:ext uri="{FF2B5EF4-FFF2-40B4-BE49-F238E27FC236}">
                <a16:creationId xmlns:a16="http://schemas.microsoft.com/office/drawing/2014/main" id="{801E530C-B84C-CF1E-3F97-7909A87AED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32723" y="6128828"/>
            <a:ext cx="848890" cy="533669"/>
          </a:xfrm>
          <a:prstGeom prst="rect">
            <a:avLst/>
          </a:prstGeom>
        </p:spPr>
      </p:pic>
      <p:pic>
        <p:nvPicPr>
          <p:cNvPr id="2" name="Picture 1" descr="A picture containing logo&#10;&#10;Description automatically generated">
            <a:extLst>
              <a:ext uri="{FF2B5EF4-FFF2-40B4-BE49-F238E27FC236}">
                <a16:creationId xmlns:a16="http://schemas.microsoft.com/office/drawing/2014/main" id="{8959E7D5-2A7B-F301-1E92-66C15BF92FF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88115" y="238835"/>
            <a:ext cx="1729962" cy="714768"/>
          </a:xfrm>
          <a:prstGeom prst="rect">
            <a:avLst/>
          </a:prstGeom>
        </p:spPr>
      </p:pic>
      <p:grpSp>
        <p:nvGrpSpPr>
          <p:cNvPr id="6" name="Group 5">
            <a:extLst>
              <a:ext uri="{FF2B5EF4-FFF2-40B4-BE49-F238E27FC236}">
                <a16:creationId xmlns:a16="http://schemas.microsoft.com/office/drawing/2014/main" id="{47538E96-43DB-FFCB-4428-27053F25078E}"/>
              </a:ext>
            </a:extLst>
          </p:cNvPr>
          <p:cNvGrpSpPr/>
          <p:nvPr/>
        </p:nvGrpSpPr>
        <p:grpSpPr>
          <a:xfrm>
            <a:off x="964161" y="2561608"/>
            <a:ext cx="4758071" cy="3854659"/>
            <a:chOff x="143848" y="2134456"/>
            <a:chExt cx="5430159" cy="4399138"/>
          </a:xfrm>
        </p:grpSpPr>
        <p:pic>
          <p:nvPicPr>
            <p:cNvPr id="18" name="Picture 17" descr="A train on the railway tracks&#10;&#10;Description automatically generated with medium confidence">
              <a:extLst>
                <a:ext uri="{FF2B5EF4-FFF2-40B4-BE49-F238E27FC236}">
                  <a16:creationId xmlns:a16="http://schemas.microsoft.com/office/drawing/2014/main" id="{275D3BD4-6880-69AD-195D-33FE5060F24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485362" y="2134456"/>
              <a:ext cx="1201837" cy="1201837"/>
            </a:xfrm>
            <a:prstGeom prst="roundRect">
              <a:avLst/>
            </a:prstGeom>
            <a:effectLst>
              <a:outerShdw blurRad="101600" dist="50800" dir="5400000" algn="t" rotWithShape="0">
                <a:prstClr val="black">
                  <a:alpha val="40000"/>
                </a:prstClr>
              </a:outerShdw>
            </a:effectLst>
          </p:spPr>
        </p:pic>
        <p:grpSp>
          <p:nvGrpSpPr>
            <p:cNvPr id="5" name="Group 4">
              <a:extLst>
                <a:ext uri="{FF2B5EF4-FFF2-40B4-BE49-F238E27FC236}">
                  <a16:creationId xmlns:a16="http://schemas.microsoft.com/office/drawing/2014/main" id="{9C027CEB-9F06-25C6-C252-3A114F241198}"/>
                </a:ext>
              </a:extLst>
            </p:cNvPr>
            <p:cNvGrpSpPr/>
            <p:nvPr/>
          </p:nvGrpSpPr>
          <p:grpSpPr>
            <a:xfrm>
              <a:off x="143848" y="2390986"/>
              <a:ext cx="5430159" cy="4142608"/>
              <a:chOff x="143848" y="2390986"/>
              <a:chExt cx="5860146" cy="4470640"/>
            </a:xfrm>
          </p:grpSpPr>
          <p:pic>
            <p:nvPicPr>
              <p:cNvPr id="23" name="Picture 22" descr="A picture containing outdoor, boat, water, transport&#10;&#10;Description automatically generated">
                <a:extLst>
                  <a:ext uri="{FF2B5EF4-FFF2-40B4-BE49-F238E27FC236}">
                    <a16:creationId xmlns:a16="http://schemas.microsoft.com/office/drawing/2014/main" id="{3B97AC62-8B15-5A69-66D4-5EDD84E2F84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394455" y="5618861"/>
                <a:ext cx="1242765" cy="1242765"/>
              </a:xfrm>
              <a:prstGeom prst="roundRect">
                <a:avLst/>
              </a:prstGeom>
              <a:effectLst>
                <a:outerShdw blurRad="50800" dist="38100" dir="5400000" algn="t" rotWithShape="0">
                  <a:prstClr val="black">
                    <a:alpha val="40000"/>
                  </a:prstClr>
                </a:outerShdw>
              </a:effectLst>
            </p:spPr>
          </p:pic>
          <p:grpSp>
            <p:nvGrpSpPr>
              <p:cNvPr id="4" name="Group 3">
                <a:extLst>
                  <a:ext uri="{FF2B5EF4-FFF2-40B4-BE49-F238E27FC236}">
                    <a16:creationId xmlns:a16="http://schemas.microsoft.com/office/drawing/2014/main" id="{360254AD-42F0-F6BC-1570-7F2D59B54A39}"/>
                  </a:ext>
                </a:extLst>
              </p:cNvPr>
              <p:cNvGrpSpPr/>
              <p:nvPr/>
            </p:nvGrpSpPr>
            <p:grpSpPr>
              <a:xfrm>
                <a:off x="143848" y="2390986"/>
                <a:ext cx="5860146" cy="3933430"/>
                <a:chOff x="143848" y="2390986"/>
                <a:chExt cx="5860146" cy="3933430"/>
              </a:xfrm>
            </p:grpSpPr>
            <p:pic>
              <p:nvPicPr>
                <p:cNvPr id="15" name="Graphic 14">
                  <a:extLst>
                    <a:ext uri="{FF2B5EF4-FFF2-40B4-BE49-F238E27FC236}">
                      <a16:creationId xmlns:a16="http://schemas.microsoft.com/office/drawing/2014/main" id="{30719F07-F464-9F00-E9A8-20F632AF51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4747" y="2895416"/>
                  <a:ext cx="4966137" cy="3429000"/>
                </a:xfrm>
                <a:prstGeom prst="rect">
                  <a:avLst/>
                </a:prstGeom>
              </p:spPr>
            </p:pic>
            <p:pic>
              <p:nvPicPr>
                <p:cNvPr id="19" name="Picture 18">
                  <a:extLst>
                    <a:ext uri="{FF2B5EF4-FFF2-40B4-BE49-F238E27FC236}">
                      <a16:creationId xmlns:a16="http://schemas.microsoft.com/office/drawing/2014/main" id="{28382632-A1A4-53AD-201D-D89BA07D36C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l="-530" b="-87"/>
                <a:stretch/>
              </p:blipFill>
              <p:spPr>
                <a:xfrm>
                  <a:off x="4802157" y="4684380"/>
                  <a:ext cx="1201837" cy="1201837"/>
                </a:xfrm>
                <a:prstGeom prst="roundRect">
                  <a:avLst/>
                </a:prstGeom>
                <a:effectLst>
                  <a:outerShdw blurRad="101600" dist="50800" dir="5400000" algn="t" rotWithShape="0">
                    <a:prstClr val="black">
                      <a:alpha val="40000"/>
                    </a:prstClr>
                  </a:outerShdw>
                </a:effectLst>
              </p:spPr>
            </p:pic>
            <p:pic>
              <p:nvPicPr>
                <p:cNvPr id="20" name="Picture 19" descr="A bus parked on the side of a road&#10;&#10;Description automatically generated with low confidence">
                  <a:extLst>
                    <a:ext uri="{FF2B5EF4-FFF2-40B4-BE49-F238E27FC236}">
                      <a16:creationId xmlns:a16="http://schemas.microsoft.com/office/drawing/2014/main" id="{7D47FEB2-66AA-835C-563B-5329B8952DDB}"/>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43848" y="4035640"/>
                  <a:ext cx="1246875" cy="1246875"/>
                </a:xfrm>
                <a:prstGeom prst="roundRect">
                  <a:avLst/>
                </a:prstGeom>
                <a:effectLst>
                  <a:outerShdw blurRad="50800" dist="38100" dir="5400000" algn="t" rotWithShape="0">
                    <a:prstClr val="black">
                      <a:alpha val="40000"/>
                    </a:prstClr>
                  </a:outerShdw>
                </a:effectLst>
              </p:spPr>
            </p:pic>
            <p:pic>
              <p:nvPicPr>
                <p:cNvPr id="21" name="Picture 20" descr="A picture containing outdoor, vehicle, road, land vehicle&#10;&#10;Description automatically generated">
                  <a:extLst>
                    <a:ext uri="{FF2B5EF4-FFF2-40B4-BE49-F238E27FC236}">
                      <a16:creationId xmlns:a16="http://schemas.microsoft.com/office/drawing/2014/main" id="{01FBDB0B-E315-D03B-90A9-7D2EBF9396ED}"/>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a:ext>
                  </a:extLst>
                </a:blip>
                <a:srcRect b="-2"/>
                <a:stretch/>
              </p:blipFill>
              <p:spPr>
                <a:xfrm>
                  <a:off x="4234926" y="2390986"/>
                  <a:ext cx="1224418" cy="1224418"/>
                </a:xfrm>
                <a:prstGeom prst="roundRect">
                  <a:avLst/>
                </a:prstGeom>
                <a:effectLst>
                  <a:outerShdw blurRad="50800" dist="38100" dir="5400000" algn="t" rotWithShape="0">
                    <a:prstClr val="black">
                      <a:alpha val="40000"/>
                    </a:prstClr>
                  </a:outerShdw>
                </a:effectLst>
              </p:spPr>
            </p:pic>
            <p:pic>
              <p:nvPicPr>
                <p:cNvPr id="24" name="Graphic 23">
                  <a:extLst>
                    <a:ext uri="{FF2B5EF4-FFF2-40B4-BE49-F238E27FC236}">
                      <a16:creationId xmlns:a16="http://schemas.microsoft.com/office/drawing/2014/main" id="{0BD46AB1-3A50-98E2-4E42-AF556548CBC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7982" y="3295786"/>
                  <a:ext cx="1479559" cy="2148884"/>
                </a:xfrm>
                <a:prstGeom prst="rect">
                  <a:avLst/>
                </a:prstGeom>
              </p:spPr>
            </p:pic>
          </p:grpSp>
        </p:grpSp>
      </p:grpSp>
    </p:spTree>
    <p:extLst>
      <p:ext uri="{BB962C8B-B14F-4D97-AF65-F5344CB8AC3E}">
        <p14:creationId xmlns:p14="http://schemas.microsoft.com/office/powerpoint/2010/main" val="1908492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Pathways Master">
  <a:themeElements>
    <a:clrScheme name="Custom 8">
      <a:dk1>
        <a:srgbClr val="000000"/>
      </a:dk1>
      <a:lt1>
        <a:srgbClr val="FFFFFF"/>
      </a:lt1>
      <a:dk2>
        <a:srgbClr val="006991"/>
      </a:dk2>
      <a:lt2>
        <a:srgbClr val="D9E1E1"/>
      </a:lt2>
      <a:accent1>
        <a:srgbClr val="008ABE"/>
      </a:accent1>
      <a:accent2>
        <a:srgbClr val="F9A51A"/>
      </a:accent2>
      <a:accent3>
        <a:srgbClr val="50B748"/>
      </a:accent3>
      <a:accent4>
        <a:srgbClr val="EC1C24"/>
      </a:accent4>
      <a:accent5>
        <a:srgbClr val="8F3F97"/>
      </a:accent5>
      <a:accent6>
        <a:srgbClr val="EB008B"/>
      </a:accent6>
      <a:hlink>
        <a:srgbClr val="00ADEE"/>
      </a:hlink>
      <a:folHlink>
        <a:srgbClr val="FFE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RT_BoardWorkshopPPT_16x9_2022  -  Read-Only" id="{EDAD5D50-2760-4142-AD77-8D3064D1925B}" vid="{D46DD575-09C4-4A2A-8C00-B7E943A96F83}"/>
    </a:ext>
  </a:extLst>
</a:theme>
</file>

<file path=ppt/theme/theme2.xml><?xml version="1.0" encoding="utf-8"?>
<a:theme xmlns:a="http://schemas.openxmlformats.org/drawingml/2006/main" name="Office Theme">
  <a:themeElements>
    <a:clrScheme name="Clipper BayPass">
      <a:dk1>
        <a:srgbClr val="000000"/>
      </a:dk1>
      <a:lt1>
        <a:srgbClr val="FFFFFF"/>
      </a:lt1>
      <a:dk2>
        <a:srgbClr val="0C548C"/>
      </a:dk2>
      <a:lt2>
        <a:srgbClr val="D9E1E1"/>
      </a:lt2>
      <a:accent1>
        <a:srgbClr val="3575AE"/>
      </a:accent1>
      <a:accent2>
        <a:srgbClr val="F9A51A"/>
      </a:accent2>
      <a:accent3>
        <a:srgbClr val="50B748"/>
      </a:accent3>
      <a:accent4>
        <a:srgbClr val="EC1C24"/>
      </a:accent4>
      <a:accent5>
        <a:srgbClr val="8F3F97"/>
      </a:accent5>
      <a:accent6>
        <a:srgbClr val="EB008B"/>
      </a:accent6>
      <a:hlink>
        <a:srgbClr val="00ADEE"/>
      </a:hlink>
      <a:folHlink>
        <a:srgbClr val="FFE600"/>
      </a:folHlink>
    </a:clrScheme>
    <a:fontScheme name="Clipper BayPass">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Steer Screen ENGLISH (US)" id="{CF35A487-DB73-4F65-B581-61FDF457C8B8}" vid="{65E31037-B299-4BCA-AAF6-CB1F9CC76C0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dcbb3b-953c-496a-a0ad-5ba039dd68ad">
      <Terms xmlns="http://schemas.microsoft.com/office/infopath/2007/PartnerControls"/>
    </lcf76f155ced4ddcb4097134ff3c332f>
    <TaxCatchAll xmlns="ea7e1d27-4bac-44d9-82b9-79249aeeb11b" xsi:nil="true"/>
    <SharedWithUsers xmlns="ea7e1d27-4bac-44d9-82b9-79249aeeb11b">
      <UserInfo>
        <DisplayName>Maria Mayer</DisplayName>
        <AccountId>40</AccountId>
        <AccountType/>
      </UserInfo>
      <UserInfo>
        <DisplayName>Amanda Cruz</DisplayName>
        <AccountId>13</AccountId>
        <AccountType/>
      </UserInfo>
      <UserInfo>
        <DisplayName>Bradley Dunn</DisplayName>
        <AccountId>1007</AccountId>
        <AccountType/>
      </UserInfo>
      <UserInfo>
        <DisplayName>Mark Nagales</DisplayName>
        <AccountId>946</AccountId>
        <AccountType/>
      </UserInfo>
      <UserInfo>
        <DisplayName>Alex Walker</DisplayName>
        <AccountId>14</AccountId>
        <AccountType/>
      </UserInfo>
      <UserInfo>
        <DisplayName>Andy Kelley</DisplayName>
        <AccountId>947</AccountId>
        <AccountType/>
      </UserInfo>
      <UserInfo>
        <DisplayName>Joe Lash</DisplayName>
        <AccountId>1404</AccountId>
        <AccountType/>
      </UserInfo>
      <UserInfo>
        <DisplayName>Kerry Hillis</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24AEE9FEF5BF44B5DC7EE54EF141FC" ma:contentTypeVersion="16" ma:contentTypeDescription="Create a new document." ma:contentTypeScope="" ma:versionID="1e8d84f575bab68d5c2fb007f9af1dd0">
  <xsd:schema xmlns:xsd="http://www.w3.org/2001/XMLSchema" xmlns:xs="http://www.w3.org/2001/XMLSchema" xmlns:p="http://schemas.microsoft.com/office/2006/metadata/properties" xmlns:ns2="1fdcbb3b-953c-496a-a0ad-5ba039dd68ad" xmlns:ns3="ea7e1d27-4bac-44d9-82b9-79249aeeb11b" targetNamespace="http://schemas.microsoft.com/office/2006/metadata/properties" ma:root="true" ma:fieldsID="02c0e8e0cd4fa47a9f5355aee2dc5a03" ns2:_="" ns3:_="">
    <xsd:import namespace="1fdcbb3b-953c-496a-a0ad-5ba039dd68ad"/>
    <xsd:import namespace="ea7e1d27-4bac-44d9-82b9-79249aeeb11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cbb3b-953c-496a-a0ad-5ba039dd68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4a4ed37-70a8-4c45-a22c-d6db4f1a27e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7e1d27-4bac-44d9-82b9-79249aeeb11b"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40a62156-7f5e-4f29-ae3c-3f7e12482294}" ma:internalName="TaxCatchAll" ma:showField="CatchAllData" ma:web="ea7e1d27-4bac-44d9-82b9-79249aeeb11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AA9D54-4C07-4B1D-B2B2-F28D05504E34}">
  <ds:schemaRefs>
    <ds:schemaRef ds:uri="http://schemas.microsoft.com/sharepoint/v3/contenttype/forms"/>
  </ds:schemaRefs>
</ds:datastoreItem>
</file>

<file path=customXml/itemProps2.xml><?xml version="1.0" encoding="utf-8"?>
<ds:datastoreItem xmlns:ds="http://schemas.openxmlformats.org/officeDocument/2006/customXml" ds:itemID="{1318F2D3-B3A2-494D-93C2-57F927230EEE}">
  <ds:schemaRefs>
    <ds:schemaRef ds:uri="http://purl.org/dc/elements/1.1/"/>
    <ds:schemaRef ds:uri="http://schemas.microsoft.com/office/2006/metadata/properties"/>
    <ds:schemaRef ds:uri="http://purl.org/dc/dcmitype/"/>
    <ds:schemaRef ds:uri="ea7e1d27-4bac-44d9-82b9-79249aeeb11b"/>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1fdcbb3b-953c-496a-a0ad-5ba039dd68ad"/>
    <ds:schemaRef ds:uri="http://www.w3.org/XML/1998/namespace"/>
  </ds:schemaRefs>
</ds:datastoreItem>
</file>

<file path=customXml/itemProps3.xml><?xml version="1.0" encoding="utf-8"?>
<ds:datastoreItem xmlns:ds="http://schemas.openxmlformats.org/officeDocument/2006/customXml" ds:itemID="{178A47C7-9748-4F42-8C9C-A3D5FB443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cbb3b-953c-496a-a0ad-5ba039dd68ad"/>
    <ds:schemaRef ds:uri="ea7e1d27-4bac-44d9-82b9-79249aeeb1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1166</Words>
  <Application>Microsoft Office PowerPoint</Application>
  <PresentationFormat>Widescreen</PresentationFormat>
  <Paragraphs>103</Paragraphs>
  <Slides>12</Slides>
  <Notes>8</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Calibri Light</vt:lpstr>
      <vt:lpstr>Montserrat</vt:lpstr>
      <vt:lpstr>Segoe UI</vt:lpstr>
      <vt:lpstr>System Font Regular</vt:lpstr>
      <vt:lpstr>Pathways Master</vt:lpstr>
      <vt:lpstr>Office Theme</vt:lpstr>
      <vt:lpstr>1_Office Theme</vt:lpstr>
      <vt:lpstr>think-cell Slide</vt:lpstr>
      <vt:lpstr>Moving BART Forward </vt:lpstr>
      <vt:lpstr>BART’s Safe and Clean Plan</vt:lpstr>
      <vt:lpstr>Commitment to Service Reliability</vt:lpstr>
      <vt:lpstr>Commitment to a Clean Ride</vt:lpstr>
      <vt:lpstr>Commitment to Safety and Security</vt:lpstr>
      <vt:lpstr>Commitment to Progressive Policing</vt:lpstr>
      <vt:lpstr>Commitment to New Fare Gates</vt:lpstr>
      <vt:lpstr>Commitment to Equity: Clipper START</vt:lpstr>
      <vt:lpstr>PowerPoint Presentation</vt:lpstr>
      <vt:lpstr>BART’s Financial Outlook</vt:lpstr>
      <vt:lpstr>Long-term Reliable Funding Needed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BART Forward</dc:title>
  <dc:creator/>
  <cp:lastModifiedBy/>
  <cp:revision>38</cp:revision>
  <cp:lastPrinted>2024-02-23T23:21:34Z</cp:lastPrinted>
  <dcterms:created xsi:type="dcterms:W3CDTF">2023-10-19T20:22:29Z</dcterms:created>
  <dcterms:modified xsi:type="dcterms:W3CDTF">2024-03-12T23:29:24Z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0x010100EB24AEE9FEF5BF44B5DC7EE54EF141FC</vt:lpwstr>
  </property>
</Properties>
</file>