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0A5A0-D1C4-3551-2615-B8B15DF1D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CCDDF-DB01-3C7D-F941-BFCD113DA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DA867-0BAF-2F59-0A7F-778998119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14732-564E-3F91-D1E0-279395DDD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12858-EA89-B89A-DC2A-077D507B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7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5C962-B99F-EC5B-9CEC-8B502ADA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7198C4-D05B-CC73-392C-4FD5D6316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15CC0-F7A2-9921-2E7B-8C27C7C90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01B32-EC0A-71A1-E802-0D5E6E500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4A23D-7762-C75A-E48F-C28C3B752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2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6D0B3F-C7D2-FF11-7B21-9067B4D280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EAA55-913C-E45B-E51B-48A807521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3DCC9-DB40-A165-D18E-D136979D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3A5A8-B506-A2A9-5002-A62FFD018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B7BA5-653C-516B-3835-6096FE30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1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0CE1-730B-6026-5799-9C7009362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5851F-3D5D-8DEB-1083-54D2724F0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3F6C9-1B85-AC06-C1A5-286D13DCF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931C1-5848-EA95-9854-96A367BC0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37A06-4278-4F8C-E3C5-D0B03976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4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6056C-EEC4-C818-9476-C927DF1A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F4449-9A72-06F5-3763-13C444A04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2AC29-3B90-D35C-3E62-2D0E82AC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1483B-E6C3-904E-9CD5-9D390FF28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248E2-7C82-C64F-7D9B-9EB3A3926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02347-A2C8-D600-C1BA-DF4FFC2B2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563C4-DF46-40F1-DE58-4FBF74C33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D81C1-6873-78C2-7F00-C6BE3C6F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F301B6-567F-EDA5-9D6C-94FF3103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F9664-D80E-C1D3-1443-AF4796EE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252B8F-23DE-40D2-64F3-3C9340D26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7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002BF-9560-2C48-891E-761816ED3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13BF2-7347-90AB-0C5B-BDB26292C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4BA9A-3B31-B60A-9E9C-9F65D88A8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3B54BA-341E-9A0D-C292-8C2986643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5E6FF-BDA1-987B-88BC-A32F17D8C9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19E622-1589-4AA0-42A8-03BAEBB08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96B474-F07A-E764-62B2-F1E09E3E0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DCB52B-B1CE-A0AA-714F-DB14655D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6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D0A3D-7EB0-8DF3-BE1C-8D0478593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B0CBF5-8B0C-845E-4C1D-8FFD09CA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D75BFA-E536-5D47-86B6-872872C69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17E4-432B-7C61-C499-2F063D992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4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5F296-B30C-F159-51CE-3CD42AC5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30102D-14E8-F05F-596D-9324E15F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41485-A639-56CF-0E0B-D9E4AAA1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1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924A1-2BA1-E9C2-75CB-75DA7240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D8F4-DB48-F5DF-9FF7-027EC83AB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2C69A6-D4B7-6179-F2C1-6AA704647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2A8AB9-7F64-EEE2-08D6-FA131DFE7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5007B-4A0C-551F-32BB-5755105A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125EC-7AAD-F06D-E3CB-F15EB7635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0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966A4-965C-7D22-80F0-A00308835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805689-667A-5F80-F65F-B95C6CB443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3B3A49-E04B-7939-49B3-C920FDEC7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4F172-14E3-7FF3-94F7-8F13EF778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5BC54-2A90-5D25-71DA-E9223E8C2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68CEF-C4BA-B2C9-0E34-96E64F4D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1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74BA4C-A4C9-3E90-82C2-F99F20A51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7D50A-1230-EB8A-D7DA-D1A1B6FE1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D9A45-DC80-84C0-2470-56AD0CFC28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FCB6E-B90D-4AF0-8019-914EEED5D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9E6C7-47FB-A88D-A479-7F52B3960F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984BD-85FA-1588-A144-3ED250207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3888D4-F980-40EC-8A4E-2D376D9C7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2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CAE518-8677-6966-0381-2A269558C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8100" dirty="0"/>
              <a:t>TRANSPAC TAC</a:t>
            </a:r>
            <a:br>
              <a:rPr lang="en-US" sz="8100" dirty="0"/>
            </a:br>
            <a:r>
              <a:rPr lang="en-US" sz="4400" dirty="0"/>
              <a:t>Measure J Line 20a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E098FF-3823-D06E-5847-8781EB8D6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May 30, 2024</a:t>
            </a:r>
          </a:p>
        </p:txBody>
      </p:sp>
    </p:spTree>
    <p:extLst>
      <p:ext uri="{BB962C8B-B14F-4D97-AF65-F5344CB8AC3E}">
        <p14:creationId xmlns:p14="http://schemas.microsoft.com/office/powerpoint/2010/main" val="11622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250DC7-760D-946C-8260-F032DAD64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25" y="550545"/>
            <a:ext cx="11893550" cy="549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51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" name="Rectangle 104">
            <a:extLst>
              <a:ext uri="{FF2B5EF4-FFF2-40B4-BE49-F238E27FC236}">
                <a16:creationId xmlns:a16="http://schemas.microsoft.com/office/drawing/2014/main" id="{BA79A7CF-01AF-4178-9369-94E0C90EB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EC1007-7485-361E-AADF-2AF4D627B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Status of Expenses</a:t>
            </a:r>
            <a:endParaRPr lang="en-US" sz="3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A7B9BD4-72DD-C725-F645-C04AF60D9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49" y="788794"/>
            <a:ext cx="7608304" cy="5127848"/>
          </a:xfrm>
          <a:prstGeom prst="rect">
            <a:avLst/>
          </a:prstGeom>
        </p:spPr>
      </p:pic>
      <p:sp>
        <p:nvSpPr>
          <p:cNvPr id="111" name="Rectangle 110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4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74E311-E4CF-792E-8EEE-0A4BA2761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273" y="643466"/>
            <a:ext cx="962745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7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F885F4-7848-44BB-D5E3-5BDED990F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1095375"/>
            <a:ext cx="1179195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89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15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TRANSPAC TAC Measure J Line 20a Program</vt:lpstr>
      <vt:lpstr>PowerPoint Presentation</vt:lpstr>
      <vt:lpstr>Status of Expenses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TRANSPAC TAC Measure J Line 20a Program</dc:title>
  <dc:creator>Tiffany Gephart</dc:creator>
  <cp:lastModifiedBy>Tiffany Gephart</cp:lastModifiedBy>
  <cp:revision>9</cp:revision>
  <dcterms:created xsi:type="dcterms:W3CDTF">2024-04-25T15:39:04Z</dcterms:created>
  <dcterms:modified xsi:type="dcterms:W3CDTF">2024-05-30T15:55:47Z</dcterms:modified>
</cp:coreProperties>
</file>