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359" r:id="rId5"/>
    <p:sldId id="424" r:id="rId6"/>
    <p:sldId id="426" r:id="rId7"/>
    <p:sldId id="413" r:id="rId8"/>
    <p:sldId id="405" r:id="rId9"/>
    <p:sldId id="407" r:id="rId10"/>
    <p:sldId id="319" r:id="rId11"/>
    <p:sldId id="417" r:id="rId12"/>
    <p:sldId id="343" r:id="rId13"/>
    <p:sldId id="389" r:id="rId14"/>
    <p:sldId id="409" r:id="rId15"/>
    <p:sldId id="387" r:id="rId16"/>
    <p:sldId id="415" r:id="rId17"/>
    <p:sldId id="428" r:id="rId18"/>
    <p:sldId id="419" r:id="rId19"/>
    <p:sldId id="423" r:id="rId20"/>
    <p:sldId id="408" r:id="rId21"/>
    <p:sldId id="425" r:id="rId22"/>
    <p:sldId id="410" r:id="rId23"/>
    <p:sldId id="412" r:id="rId24"/>
    <p:sldId id="434" r:id="rId25"/>
    <p:sldId id="429" r:id="rId26"/>
    <p:sldId id="432" r:id="rId27"/>
    <p:sldId id="431" r:id="rId28"/>
    <p:sldId id="430" r:id="rId29"/>
    <p:sldId id="34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0A8"/>
    <a:srgbClr val="69A242"/>
    <a:srgbClr val="007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F61413-E775-4AF0-AA62-9E701282ECB4}" v="20" dt="2026-04-30T02:14:46.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52" autoAdjust="0"/>
  </p:normalViewPr>
  <p:slideViewPr>
    <p:cSldViewPr snapToGrid="0">
      <p:cViewPr varScale="1">
        <p:scale>
          <a:sx n="104" d="100"/>
          <a:sy n="104" d="100"/>
        </p:scale>
        <p:origin x="834" y="114"/>
      </p:cViewPr>
      <p:guideLst/>
    </p:cSldViewPr>
  </p:slideViewPr>
  <p:notesTextViewPr>
    <p:cViewPr>
      <p:scale>
        <a:sx n="1" d="1"/>
        <a:sy n="1" d="1"/>
      </p:scale>
      <p:origin x="0" y="0"/>
    </p:cViewPr>
  </p:notesTextViewPr>
  <p:sorterViewPr>
    <p:cViewPr varScale="1">
      <p:scale>
        <a:sx n="1" d="1"/>
        <a:sy n="1" d="1"/>
      </p:scale>
      <p:origin x="0" y="-21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johnson\AppData\Roaming\Microsoft\Excel\Book1%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fehrandpeers.sharepoint.com/sites/CCTATEP/Shared%20Documents/Task%2002%20-%20Draft%20TEP%20Framework/Background%20Needs/Program%20Review/Youth+511/Charts_MeasureJ.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fehrandpeers.sharepoint.com/sites/CCTATEP/Shared%20Documents/Task%2002%20-%20Draft%20TEP%20Framework/Background%20Needs/Program%20Review/Youth+511/Charts_MeasureJ.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t>Pass2Class</a:t>
            </a:r>
            <a:r>
              <a:rPr lang="en-US" sz="2000" b="1" baseline="0"/>
              <a:t> Riders Who Participated in Youth Ride Free</a:t>
            </a:r>
            <a:endParaRPr lang="en-US" sz="20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Sheet2!$B$1</c:f>
              <c:strCache>
                <c:ptCount val="1"/>
                <c:pt idx="0">
                  <c:v>Yes</c:v>
                </c:pt>
              </c:strCache>
            </c:strRef>
          </c:tx>
          <c:spPr>
            <a:solidFill>
              <a:schemeClr val="accent2"/>
            </a:solidFill>
            <a:ln>
              <a:noFill/>
            </a:ln>
            <a:effectLst/>
          </c:spPr>
          <c:invertIfNegative val="0"/>
          <c:dLbls>
            <c:dLbl>
              <c:idx val="2"/>
              <c:layout>
                <c:manualLayout>
                  <c:x val="9.620009620009620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AF-4327-B4DD-FBC99EED432B}"/>
                </c:ext>
              </c:extLst>
            </c:dLbl>
            <c:dLbl>
              <c:idx val="3"/>
              <c:layout>
                <c:manualLayout>
                  <c:x val="9.6200096200096206E-3"/>
                  <c:y val="-1.15273810092902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AF-4327-B4DD-FBC99EED432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Overall</c:v>
                </c:pt>
                <c:pt idx="1">
                  <c:v>County Connection</c:v>
                </c:pt>
                <c:pt idx="2">
                  <c:v>Tri Delta Transit</c:v>
                </c:pt>
                <c:pt idx="3">
                  <c:v>WestCAT</c:v>
                </c:pt>
              </c:strCache>
            </c:strRef>
          </c:cat>
          <c:val>
            <c:numRef>
              <c:f>Sheet2!$B$2:$B$5</c:f>
              <c:numCache>
                <c:formatCode>0%</c:formatCode>
                <c:ptCount val="4"/>
                <c:pt idx="0">
                  <c:v>0.4</c:v>
                </c:pt>
                <c:pt idx="1">
                  <c:v>0.32</c:v>
                </c:pt>
                <c:pt idx="2">
                  <c:v>0.64</c:v>
                </c:pt>
                <c:pt idx="3">
                  <c:v>0.52</c:v>
                </c:pt>
              </c:numCache>
            </c:numRef>
          </c:val>
          <c:extLst>
            <c:ext xmlns:c16="http://schemas.microsoft.com/office/drawing/2014/chart" uri="{C3380CC4-5D6E-409C-BE32-E72D297353CC}">
              <c16:uniqueId val="{00000002-D6AF-4327-B4DD-FBC99EED432B}"/>
            </c:ext>
          </c:extLst>
        </c:ser>
        <c:ser>
          <c:idx val="1"/>
          <c:order val="1"/>
          <c:tx>
            <c:strRef>
              <c:f>Sheet2!$C$1</c:f>
              <c:strCache>
                <c:ptCount val="1"/>
                <c:pt idx="0">
                  <c:v>No</c:v>
                </c:pt>
              </c:strCache>
            </c:strRef>
          </c:tx>
          <c:spPr>
            <a:solidFill>
              <a:schemeClr val="accent4"/>
            </a:solidFill>
            <a:ln>
              <a:noFill/>
            </a:ln>
            <a:effectLst/>
          </c:spPr>
          <c:invertIfNegative val="0"/>
          <c:dLbls>
            <c:dLbl>
              <c:idx val="0"/>
              <c:layout>
                <c:manualLayout>
                  <c:x val="6.7135524593174168E-3"/>
                  <c:y val="-3.842538086407727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AF-4327-B4DD-FBC99EED432B}"/>
                </c:ext>
              </c:extLst>
            </c:dLbl>
            <c:dLbl>
              <c:idx val="1"/>
              <c:layout>
                <c:manualLayout>
                  <c:x val="0"/>
                  <c:y val="-3.522214619470406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AF-4327-B4DD-FBC99EED432B}"/>
                </c:ext>
              </c:extLst>
            </c:dLbl>
            <c:dLbl>
              <c:idx val="2"/>
              <c:layout>
                <c:manualLayout>
                  <c:x val="1.731601731601731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AF-4327-B4DD-FBC99EED432B}"/>
                </c:ext>
              </c:extLst>
            </c:dLbl>
            <c:dLbl>
              <c:idx val="3"/>
              <c:layout>
                <c:manualLayout>
                  <c:x val="1.924001924001924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AF-4327-B4DD-FBC99EED432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Overall</c:v>
                </c:pt>
                <c:pt idx="1">
                  <c:v>County Connection</c:v>
                </c:pt>
                <c:pt idx="2">
                  <c:v>Tri Delta Transit</c:v>
                </c:pt>
                <c:pt idx="3">
                  <c:v>WestCAT</c:v>
                </c:pt>
              </c:strCache>
            </c:strRef>
          </c:cat>
          <c:val>
            <c:numRef>
              <c:f>Sheet2!$C$2:$C$5</c:f>
              <c:numCache>
                <c:formatCode>0%</c:formatCode>
                <c:ptCount val="4"/>
                <c:pt idx="0">
                  <c:v>0.5</c:v>
                </c:pt>
                <c:pt idx="1">
                  <c:v>0.59</c:v>
                </c:pt>
                <c:pt idx="2">
                  <c:v>0.28000000000000003</c:v>
                </c:pt>
                <c:pt idx="3">
                  <c:v>0.3</c:v>
                </c:pt>
              </c:numCache>
            </c:numRef>
          </c:val>
          <c:extLst>
            <c:ext xmlns:c16="http://schemas.microsoft.com/office/drawing/2014/chart" uri="{C3380CC4-5D6E-409C-BE32-E72D297353CC}">
              <c16:uniqueId val="{00000007-D6AF-4327-B4DD-FBC99EED432B}"/>
            </c:ext>
          </c:extLst>
        </c:ser>
        <c:ser>
          <c:idx val="2"/>
          <c:order val="2"/>
          <c:tx>
            <c:strRef>
              <c:f>Sheet2!$D$1</c:f>
              <c:strCache>
                <c:ptCount val="1"/>
                <c:pt idx="0">
                  <c:v>Not Sure</c:v>
                </c:pt>
              </c:strCache>
            </c:strRef>
          </c:tx>
          <c:spPr>
            <a:solidFill>
              <a:schemeClr val="accent6"/>
            </a:solidFill>
            <a:ln>
              <a:noFill/>
            </a:ln>
            <a:effectLst/>
          </c:spPr>
          <c:invertIfNegative val="0"/>
          <c:dLbls>
            <c:dLbl>
              <c:idx val="0"/>
              <c:layout>
                <c:manualLayout>
                  <c:x val="1.5392015392015393E-2"/>
                  <c:y val="-7.6849206728603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AF-4327-B4DD-FBC99EED432B}"/>
                </c:ext>
              </c:extLst>
            </c:dLbl>
            <c:dLbl>
              <c:idx val="1"/>
              <c:layout>
                <c:manualLayout>
                  <c:x val="9.620009620009620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AF-4327-B4DD-FBC99EED432B}"/>
                </c:ext>
              </c:extLst>
            </c:dLbl>
            <c:dLbl>
              <c:idx val="2"/>
              <c:layout>
                <c:manualLayout>
                  <c:x val="9.620009620009478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AF-4327-B4DD-FBC99EED432B}"/>
                </c:ext>
              </c:extLst>
            </c:dLbl>
            <c:dLbl>
              <c:idx val="3"/>
              <c:layout>
                <c:manualLayout>
                  <c:x val="1.7316017316017316E-2"/>
                  <c:y val="-7.044429238940813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AF-4327-B4DD-FBC99EED432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Overall</c:v>
                </c:pt>
                <c:pt idx="1">
                  <c:v>County Connection</c:v>
                </c:pt>
                <c:pt idx="2">
                  <c:v>Tri Delta Transit</c:v>
                </c:pt>
                <c:pt idx="3">
                  <c:v>WestCAT</c:v>
                </c:pt>
              </c:strCache>
            </c:strRef>
          </c:cat>
          <c:val>
            <c:numRef>
              <c:f>Sheet2!$D$2:$D$5</c:f>
              <c:numCache>
                <c:formatCode>0%</c:formatCode>
                <c:ptCount val="4"/>
                <c:pt idx="0">
                  <c:v>0.1</c:v>
                </c:pt>
                <c:pt idx="1">
                  <c:v>0.09</c:v>
                </c:pt>
                <c:pt idx="2">
                  <c:v>0.08</c:v>
                </c:pt>
                <c:pt idx="3">
                  <c:v>0.17</c:v>
                </c:pt>
              </c:numCache>
            </c:numRef>
          </c:val>
          <c:extLst>
            <c:ext xmlns:c16="http://schemas.microsoft.com/office/drawing/2014/chart" uri="{C3380CC4-5D6E-409C-BE32-E72D297353CC}">
              <c16:uniqueId val="{0000000C-D6AF-4327-B4DD-FBC99EED432B}"/>
            </c:ext>
          </c:extLst>
        </c:ser>
        <c:dLbls>
          <c:showLegendKey val="0"/>
          <c:showVal val="0"/>
          <c:showCatName val="0"/>
          <c:showSerName val="0"/>
          <c:showPercent val="0"/>
          <c:showBubbleSize val="0"/>
        </c:dLbls>
        <c:gapWidth val="150"/>
        <c:axId val="164874704"/>
        <c:axId val="164886224"/>
      </c:barChart>
      <c:catAx>
        <c:axId val="1648747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86224"/>
        <c:crosses val="autoZero"/>
        <c:auto val="1"/>
        <c:lblAlgn val="ctr"/>
        <c:lblOffset val="100"/>
        <c:noMultiLvlLbl val="0"/>
      </c:catAx>
      <c:valAx>
        <c:axId val="1648862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74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751167899841382E-2"/>
          <c:y val="7.5335699878590873E-2"/>
          <c:w val="0.85377407037762487"/>
          <c:h val="0.6635197210753101"/>
        </c:manualLayout>
      </c:layout>
      <c:barChart>
        <c:barDir val="col"/>
        <c:grouping val="stacked"/>
        <c:varyColors val="0"/>
        <c:ser>
          <c:idx val="0"/>
          <c:order val="0"/>
          <c:tx>
            <c:strRef>
              <c:f>'Walk N Roll School Reach'!$B$4</c:f>
              <c:strCache>
                <c:ptCount val="1"/>
                <c:pt idx="0">
                  <c:v>New Schools</c:v>
                </c:pt>
              </c:strCache>
            </c:strRef>
          </c:tx>
          <c:spPr>
            <a:solidFill>
              <a:schemeClr val="tx2"/>
            </a:solidFill>
            <a:ln>
              <a:noFill/>
            </a:ln>
            <a:effectLst/>
          </c:spPr>
          <c:invertIfNegative val="0"/>
          <c:cat>
            <c:strRef>
              <c:f>'Walk N Roll School Reach'!$A$5:$A$9</c:f>
              <c:strCache>
                <c:ptCount val="5"/>
                <c:pt idx="0">
                  <c:v>SY 24/25
(Yr 1 Actual)</c:v>
                </c:pt>
                <c:pt idx="1">
                  <c:v>SY 25/26
(Yr 2 Actual)</c:v>
                </c:pt>
                <c:pt idx="2">
                  <c:v>26/27
(Proposed)</c:v>
                </c:pt>
                <c:pt idx="3">
                  <c:v>27/28
(Proposed)</c:v>
                </c:pt>
                <c:pt idx="4">
                  <c:v>28/29
(Proposed)</c:v>
                </c:pt>
              </c:strCache>
            </c:strRef>
          </c:cat>
          <c:val>
            <c:numRef>
              <c:f>'Walk N Roll School Reach'!$B$5:$B$9</c:f>
              <c:numCache>
                <c:formatCode>General</c:formatCode>
                <c:ptCount val="5"/>
                <c:pt idx="0">
                  <c:v>7</c:v>
                </c:pt>
                <c:pt idx="1">
                  <c:v>10</c:v>
                </c:pt>
                <c:pt idx="2">
                  <c:v>10</c:v>
                </c:pt>
                <c:pt idx="3">
                  <c:v>9</c:v>
                </c:pt>
                <c:pt idx="4">
                  <c:v>0</c:v>
                </c:pt>
              </c:numCache>
            </c:numRef>
          </c:val>
          <c:extLst>
            <c:ext xmlns:c16="http://schemas.microsoft.com/office/drawing/2014/chart" uri="{C3380CC4-5D6E-409C-BE32-E72D297353CC}">
              <c16:uniqueId val="{00000000-0A99-49FC-96DC-5B353E73FAE0}"/>
            </c:ext>
          </c:extLst>
        </c:ser>
        <c:ser>
          <c:idx val="1"/>
          <c:order val="1"/>
          <c:tx>
            <c:strRef>
              <c:f>'Walk N Roll School Reach'!$C$4</c:f>
              <c:strCache>
                <c:ptCount val="1"/>
                <c:pt idx="0">
                  <c:v>Continuing Schools</c:v>
                </c:pt>
              </c:strCache>
            </c:strRef>
          </c:tx>
          <c:spPr>
            <a:solidFill>
              <a:schemeClr val="accent5"/>
            </a:solidFill>
            <a:ln>
              <a:noFill/>
            </a:ln>
            <a:effectLst/>
          </c:spPr>
          <c:invertIfNegative val="0"/>
          <c:cat>
            <c:strRef>
              <c:f>'Walk N Roll School Reach'!$A$5:$A$9</c:f>
              <c:strCache>
                <c:ptCount val="5"/>
                <c:pt idx="0">
                  <c:v>SY 24/25
(Yr 1 Actual)</c:v>
                </c:pt>
                <c:pt idx="1">
                  <c:v>SY 25/26
(Yr 2 Actual)</c:v>
                </c:pt>
                <c:pt idx="2">
                  <c:v>26/27
(Proposed)</c:v>
                </c:pt>
                <c:pt idx="3">
                  <c:v>27/28
(Proposed)</c:v>
                </c:pt>
                <c:pt idx="4">
                  <c:v>28/29
(Proposed)</c:v>
                </c:pt>
              </c:strCache>
            </c:strRef>
          </c:cat>
          <c:val>
            <c:numRef>
              <c:f>'Walk N Roll School Reach'!$C$5:$C$9</c:f>
              <c:numCache>
                <c:formatCode>General</c:formatCode>
                <c:ptCount val="5"/>
                <c:pt idx="0">
                  <c:v>0</c:v>
                </c:pt>
                <c:pt idx="1">
                  <c:v>7</c:v>
                </c:pt>
                <c:pt idx="2">
                  <c:v>17</c:v>
                </c:pt>
                <c:pt idx="3">
                  <c:v>27</c:v>
                </c:pt>
                <c:pt idx="4">
                  <c:v>36</c:v>
                </c:pt>
              </c:numCache>
            </c:numRef>
          </c:val>
          <c:extLst>
            <c:ext xmlns:c16="http://schemas.microsoft.com/office/drawing/2014/chart" uri="{C3380CC4-5D6E-409C-BE32-E72D297353CC}">
              <c16:uniqueId val="{00000001-0A99-49FC-96DC-5B353E73FAE0}"/>
            </c:ext>
          </c:extLst>
        </c:ser>
        <c:dLbls>
          <c:showLegendKey val="0"/>
          <c:showVal val="0"/>
          <c:showCatName val="0"/>
          <c:showSerName val="0"/>
          <c:showPercent val="0"/>
          <c:showBubbleSize val="0"/>
        </c:dLbls>
        <c:gapWidth val="150"/>
        <c:overlap val="100"/>
        <c:axId val="54099061"/>
        <c:axId val="69918378"/>
      </c:barChart>
      <c:lineChart>
        <c:grouping val="stacked"/>
        <c:varyColors val="0"/>
        <c:ser>
          <c:idx val="3"/>
          <c:order val="3"/>
          <c:tx>
            <c:strRef>
              <c:f>'Walk N Roll School Reach'!$E$4</c:f>
              <c:strCache>
                <c:ptCount val="1"/>
                <c:pt idx="0">
                  <c:v>School Coverage (%)</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'Walk N Roll School Reach'!$A$5:$A$9</c:f>
              <c:strCache>
                <c:ptCount val="5"/>
                <c:pt idx="0">
                  <c:v>SY 24/25
(Yr 1 Actual)</c:v>
                </c:pt>
                <c:pt idx="1">
                  <c:v>SY 25/26
(Yr 2 Actual)</c:v>
                </c:pt>
                <c:pt idx="2">
                  <c:v>26/27
(Proposed)</c:v>
                </c:pt>
                <c:pt idx="3">
                  <c:v>27/28
(Proposed)</c:v>
                </c:pt>
                <c:pt idx="4">
                  <c:v>28/29
(Proposed)</c:v>
                </c:pt>
              </c:strCache>
            </c:strRef>
          </c:cat>
          <c:val>
            <c:numRef>
              <c:f>'Walk N Roll School Reach'!$E$5:$E$9</c:f>
              <c:numCache>
                <c:formatCode>0%</c:formatCode>
                <c:ptCount val="5"/>
                <c:pt idx="0">
                  <c:v>0.19444444444444445</c:v>
                </c:pt>
                <c:pt idx="1">
                  <c:v>0.47222222222222221</c:v>
                </c:pt>
                <c:pt idx="2">
                  <c:v>0.75</c:v>
                </c:pt>
                <c:pt idx="3">
                  <c:v>1</c:v>
                </c:pt>
                <c:pt idx="4">
                  <c:v>1</c:v>
                </c:pt>
              </c:numCache>
            </c:numRef>
          </c:val>
          <c:smooth val="0"/>
          <c:extLst>
            <c:ext xmlns:c16="http://schemas.microsoft.com/office/drawing/2014/chart" uri="{C3380CC4-5D6E-409C-BE32-E72D297353CC}">
              <c16:uniqueId val="{00000002-0A99-49FC-96DC-5B353E73FAE0}"/>
            </c:ext>
          </c:extLst>
        </c:ser>
        <c:dLbls>
          <c:showLegendKey val="0"/>
          <c:showVal val="0"/>
          <c:showCatName val="0"/>
          <c:showSerName val="0"/>
          <c:showPercent val="0"/>
          <c:showBubbleSize val="0"/>
        </c:dLbls>
        <c:marker val="1"/>
        <c:smooth val="0"/>
        <c:axId val="1432508480"/>
        <c:axId val="1445755840"/>
        <c:extLst>
          <c:ext xmlns:c15="http://schemas.microsoft.com/office/drawing/2012/chart" uri="{02D57815-91ED-43cb-92C2-25804820EDAC}">
            <c15:filteredLineSeries>
              <c15:ser>
                <c:idx val="2"/>
                <c:order val="2"/>
                <c:tx>
                  <c:strRef>
                    <c:extLst>
                      <c:ext uri="{02D57815-91ED-43cb-92C2-25804820EDAC}">
                        <c15:formulaRef>
                          <c15:sqref>'Walk N Roll School Reach'!$D$4</c15:sqref>
                        </c15:formulaRef>
                      </c:ext>
                    </c:extLst>
                    <c:strCache>
                      <c:ptCount val="1"/>
                      <c:pt idx="0">
                        <c:v>Total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c:ext uri="{02D57815-91ED-43cb-92C2-25804820EDAC}">
                        <c15:formulaRef>
                          <c15:sqref>'Walk N Roll School Reach'!$A$5:$A$9</c15:sqref>
                        </c15:formulaRef>
                      </c:ext>
                    </c:extLst>
                    <c:strCache>
                      <c:ptCount val="5"/>
                      <c:pt idx="0">
                        <c:v>SY 24/25
(Yr 1 Actual)</c:v>
                      </c:pt>
                      <c:pt idx="1">
                        <c:v>SY 25/26
(Yr 2 Actual)</c:v>
                      </c:pt>
                      <c:pt idx="2">
                        <c:v>26/27
(Proposed)</c:v>
                      </c:pt>
                      <c:pt idx="3">
                        <c:v>27/28
(Proposed)</c:v>
                      </c:pt>
                      <c:pt idx="4">
                        <c:v>28/29
(Proposed)</c:v>
                      </c:pt>
                    </c:strCache>
                  </c:strRef>
                </c:cat>
                <c:val>
                  <c:numRef>
                    <c:extLst>
                      <c:ext uri="{02D57815-91ED-43cb-92C2-25804820EDAC}">
                        <c15:formulaRef>
                          <c15:sqref>'Walk N Roll School Reach'!$D$5:$D$9</c15:sqref>
                        </c15:formulaRef>
                      </c:ext>
                    </c:extLst>
                    <c:numCache>
                      <c:formatCode>General</c:formatCode>
                      <c:ptCount val="5"/>
                      <c:pt idx="0">
                        <c:v>7</c:v>
                      </c:pt>
                      <c:pt idx="1">
                        <c:v>17</c:v>
                      </c:pt>
                      <c:pt idx="2">
                        <c:v>27</c:v>
                      </c:pt>
                      <c:pt idx="3">
                        <c:v>36</c:v>
                      </c:pt>
                      <c:pt idx="4">
                        <c:v>36</c:v>
                      </c:pt>
                    </c:numCache>
                  </c:numRef>
                </c:val>
                <c:smooth val="0"/>
                <c:extLst>
                  <c:ext xmlns:c16="http://schemas.microsoft.com/office/drawing/2014/chart" uri="{C3380CC4-5D6E-409C-BE32-E72D297353CC}">
                    <c16:uniqueId val="{00000003-0A99-49FC-96DC-5B353E73FAE0}"/>
                  </c:ext>
                </c:extLst>
              </c15:ser>
            </c15:filteredLineSeries>
          </c:ext>
        </c:extLst>
      </c:lineChart>
      <c:catAx>
        <c:axId val="5409906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9918378"/>
        <c:crosses val="autoZero"/>
        <c:auto val="1"/>
        <c:lblAlgn val="ctr"/>
        <c:lblOffset val="100"/>
        <c:noMultiLvlLbl val="0"/>
      </c:catAx>
      <c:valAx>
        <c:axId val="69918378"/>
        <c:scaling>
          <c:orientation val="minMax"/>
          <c:max val="4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Schools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4099061"/>
        <c:crosses val="autoZero"/>
        <c:crossBetween val="between"/>
        <c:majorUnit val="10"/>
      </c:valAx>
      <c:valAx>
        <c:axId val="1445755840"/>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32508480"/>
        <c:crosses val="max"/>
        <c:crossBetween val="between"/>
      </c:valAx>
      <c:catAx>
        <c:axId val="1432508480"/>
        <c:scaling>
          <c:orientation val="minMax"/>
        </c:scaling>
        <c:delete val="1"/>
        <c:axPos val="b"/>
        <c:numFmt formatCode="General" sourceLinked="1"/>
        <c:majorTickMark val="out"/>
        <c:minorTickMark val="none"/>
        <c:tickLblPos val="nextTo"/>
        <c:crossAx val="1445755840"/>
        <c:crosses val="autoZero"/>
        <c:auto val="1"/>
        <c:lblAlgn val="ctr"/>
        <c:lblOffset val="100"/>
        <c:noMultiLvlLbl val="0"/>
      </c:catAx>
      <c:spPr>
        <a:noFill/>
        <a:ln>
          <a:noFill/>
        </a:ln>
        <a:effectLst/>
      </c:spPr>
    </c:plotArea>
    <c:legend>
      <c:legendPos val="b"/>
      <c:layout>
        <c:manualLayout>
          <c:xMode val="edge"/>
          <c:yMode val="edge"/>
          <c:x val="0.22211051941445906"/>
          <c:y val="0.92729464082690483"/>
          <c:w val="0.57976203210323407"/>
          <c:h val="7.270535917309511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1"/>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712326102453216E-2"/>
          <c:y val="2.823529411764706E-2"/>
          <c:w val="0.95857534779509357"/>
          <c:h val="0.79128831249035048"/>
        </c:manualLayout>
      </c:layout>
      <c:barChart>
        <c:barDir val="col"/>
        <c:grouping val="clustered"/>
        <c:varyColors val="0"/>
        <c:ser>
          <c:idx val="0"/>
          <c:order val="0"/>
          <c:tx>
            <c:strRef>
              <c:f>'Bike Family Fests'!$B$1</c:f>
              <c:strCache>
                <c:ptCount val="1"/>
                <c:pt idx="0">
                  <c:v>Total Participants</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'Bike Family Fests'!$A$2:$A$5</c:f>
              <c:strCache>
                <c:ptCount val="4"/>
                <c:pt idx="0">
                  <c:v>2022*</c:v>
                </c:pt>
                <c:pt idx="1">
                  <c:v>2023*</c:v>
                </c:pt>
                <c:pt idx="2">
                  <c:v>2024</c:v>
                </c:pt>
                <c:pt idx="3">
                  <c:v>2025</c:v>
                </c:pt>
              </c:strCache>
            </c:strRef>
          </c:cat>
          <c:val>
            <c:numRef>
              <c:f>'Bike Family Fests'!$B$2:$B$5</c:f>
              <c:numCache>
                <c:formatCode>General</c:formatCode>
                <c:ptCount val="4"/>
                <c:pt idx="0">
                  <c:v>200</c:v>
                </c:pt>
                <c:pt idx="1">
                  <c:v>400</c:v>
                </c:pt>
                <c:pt idx="2">
                  <c:v>1200</c:v>
                </c:pt>
                <c:pt idx="3">
                  <c:v>2000</c:v>
                </c:pt>
              </c:numCache>
            </c:numRef>
          </c:val>
          <c:extLst>
            <c:ext xmlns:c16="http://schemas.microsoft.com/office/drawing/2014/chart" uri="{C3380CC4-5D6E-409C-BE32-E72D297353CC}">
              <c16:uniqueId val="{00000000-3839-44F5-AC74-F012510FF24B}"/>
            </c:ext>
          </c:extLst>
        </c:ser>
        <c:ser>
          <c:idx val="1"/>
          <c:order val="1"/>
          <c:tx>
            <c:strRef>
              <c:f>'Bike Family Fests'!$C$1</c:f>
              <c:strCache>
                <c:ptCount val="1"/>
                <c:pt idx="0">
                  <c:v>Children</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'Bike Family Fests'!$A$2:$A$5</c:f>
              <c:strCache>
                <c:ptCount val="4"/>
                <c:pt idx="0">
                  <c:v>2022*</c:v>
                </c:pt>
                <c:pt idx="1">
                  <c:v>2023*</c:v>
                </c:pt>
                <c:pt idx="2">
                  <c:v>2024</c:v>
                </c:pt>
                <c:pt idx="3">
                  <c:v>2025</c:v>
                </c:pt>
              </c:strCache>
            </c:strRef>
          </c:cat>
          <c:val>
            <c:numRef>
              <c:f>'Bike Family Fests'!$C$2:$C$5</c:f>
              <c:numCache>
                <c:formatCode>General</c:formatCode>
                <c:ptCount val="4"/>
                <c:pt idx="2">
                  <c:v>800</c:v>
                </c:pt>
                <c:pt idx="3">
                  <c:v>1500</c:v>
                </c:pt>
              </c:numCache>
            </c:numRef>
          </c:val>
          <c:extLst>
            <c:ext xmlns:c16="http://schemas.microsoft.com/office/drawing/2014/chart" uri="{C3380CC4-5D6E-409C-BE32-E72D297353CC}">
              <c16:uniqueId val="{00000001-3839-44F5-AC74-F012510FF24B}"/>
            </c:ext>
          </c:extLst>
        </c:ser>
        <c:dLbls>
          <c:dLblPos val="outEnd"/>
          <c:showLegendKey val="0"/>
          <c:showVal val="1"/>
          <c:showCatName val="0"/>
          <c:showSerName val="0"/>
          <c:showPercent val="0"/>
          <c:showBubbleSize val="0"/>
        </c:dLbls>
        <c:gapWidth val="100"/>
        <c:axId val="1551873520"/>
        <c:axId val="1551865840"/>
      </c:barChart>
      <c:catAx>
        <c:axId val="1551873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51865840"/>
        <c:crosses val="autoZero"/>
        <c:auto val="1"/>
        <c:lblAlgn val="ctr"/>
        <c:lblOffset val="100"/>
        <c:noMultiLvlLbl val="0"/>
      </c:catAx>
      <c:valAx>
        <c:axId val="1551865840"/>
        <c:scaling>
          <c:orientation val="minMax"/>
        </c:scaling>
        <c:delete val="1"/>
        <c:axPos val="l"/>
        <c:numFmt formatCode="#,##0" sourceLinked="0"/>
        <c:majorTickMark val="none"/>
        <c:minorTickMark val="none"/>
        <c:tickLblPos val="nextTo"/>
        <c:crossAx val="1551873520"/>
        <c:crosses val="autoZero"/>
        <c:crossBetween val="between"/>
      </c:valAx>
      <c:spPr>
        <a:noFill/>
        <a:ln>
          <a:noFill/>
        </a:ln>
        <a:effectLst/>
      </c:spPr>
    </c:plotArea>
    <c:legend>
      <c:legendPos val="b"/>
      <c:layout>
        <c:manualLayout>
          <c:xMode val="edge"/>
          <c:yMode val="edge"/>
          <c:x val="0.3259814610493173"/>
          <c:y val="0.91265058069435312"/>
          <c:w val="0.34803689256004733"/>
          <c:h val="6.537494026950170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453494-4F19-49D8-A865-B4006CA45030}" type="doc">
      <dgm:prSet loTypeId="urn:microsoft.com/office/officeart/2017/3/layout/DropPinTimeline" loCatId="timeline" qsTypeId="urn:microsoft.com/office/officeart/2005/8/quickstyle/simple1" qsCatId="simple" csTypeId="urn:microsoft.com/office/officeart/2005/8/colors/accent1_2" csCatId="accent1" phldr="1"/>
      <dgm:spPr/>
      <dgm:t>
        <a:bodyPr/>
        <a:lstStyle/>
        <a:p>
          <a:endParaRPr lang="en-US"/>
        </a:p>
      </dgm:t>
    </dgm:pt>
    <dgm:pt modelId="{5592AE26-C829-4B59-BC2D-1DFBB277D1D6}">
      <dgm:prSet phldrT="[Text]" phldr="0"/>
      <dgm:spPr/>
      <dgm:t>
        <a:bodyPr/>
        <a:lstStyle/>
        <a:p>
          <a:pPr>
            <a:defRPr b="1"/>
          </a:pPr>
          <a:r>
            <a:rPr lang="en-US">
              <a:latin typeface="Arial" panose="020B0604020202020204"/>
            </a:rPr>
            <a:t> TRANSPAC (Nov)</a:t>
          </a:r>
          <a:endParaRPr lang="en-US"/>
        </a:p>
      </dgm:t>
    </dgm:pt>
    <dgm:pt modelId="{08760213-EAE1-48ED-B5F1-F2C4E81165D9}" type="parTrans" cxnId="{C7928A24-B17F-4C71-B38C-9BAEC5529046}">
      <dgm:prSet/>
      <dgm:spPr/>
      <dgm:t>
        <a:bodyPr/>
        <a:lstStyle/>
        <a:p>
          <a:endParaRPr lang="en-US"/>
        </a:p>
      </dgm:t>
    </dgm:pt>
    <dgm:pt modelId="{2F227E5B-77B6-4884-AC27-940AE9F0D27B}" type="sibTrans" cxnId="{C7928A24-B17F-4C71-B38C-9BAEC5529046}">
      <dgm:prSet/>
      <dgm:spPr/>
      <dgm:t>
        <a:bodyPr/>
        <a:lstStyle/>
        <a:p>
          <a:endParaRPr lang="en-US"/>
        </a:p>
      </dgm:t>
    </dgm:pt>
    <dgm:pt modelId="{5733E910-754B-4D16-8C14-DA8459B5F083}">
      <dgm:prSet phldrT="[Text]" phldr="0"/>
      <dgm:spPr/>
      <dgm:t>
        <a:bodyPr/>
        <a:lstStyle/>
        <a:p>
          <a:pPr>
            <a:defRPr b="1"/>
          </a:pPr>
          <a:r>
            <a:rPr lang="en-US" sz="2200">
              <a:latin typeface="Arial" panose="020B0604020202020204"/>
            </a:rPr>
            <a:t>Transit GM Meeting (Oct)</a:t>
          </a:r>
          <a:endParaRPr lang="en-US" sz="2200"/>
        </a:p>
      </dgm:t>
    </dgm:pt>
    <dgm:pt modelId="{F46D4048-54E0-47E1-89FF-EA726A6FD9C4}" type="parTrans" cxnId="{66ACD0CD-26DB-4E3B-B2F2-95382CF250D4}">
      <dgm:prSet/>
      <dgm:spPr/>
      <dgm:t>
        <a:bodyPr/>
        <a:lstStyle/>
        <a:p>
          <a:endParaRPr lang="en-US"/>
        </a:p>
      </dgm:t>
    </dgm:pt>
    <dgm:pt modelId="{9674794C-152B-4350-BE82-B66FE9F57EDF}" type="sibTrans" cxnId="{66ACD0CD-26DB-4E3B-B2F2-95382CF250D4}">
      <dgm:prSet/>
      <dgm:spPr/>
      <dgm:t>
        <a:bodyPr/>
        <a:lstStyle/>
        <a:p>
          <a:endParaRPr lang="en-US"/>
        </a:p>
      </dgm:t>
    </dgm:pt>
    <dgm:pt modelId="{83692983-694B-4DB1-87D6-B3250F8E6096}">
      <dgm:prSet phldrT="[Text]" phldr="0"/>
      <dgm:spPr/>
      <dgm:t>
        <a:bodyPr/>
        <a:lstStyle/>
        <a:p>
          <a:pPr>
            <a:defRPr b="1"/>
          </a:pPr>
          <a:r>
            <a:rPr lang="en-US">
              <a:latin typeface="Arial" panose="020B0604020202020204"/>
            </a:rPr>
            <a:t> SWAT (Dec)</a:t>
          </a:r>
          <a:endParaRPr lang="en-US"/>
        </a:p>
      </dgm:t>
    </dgm:pt>
    <dgm:pt modelId="{CAC94EA9-14B4-4459-8D15-DC194D6FAAE3}" type="parTrans" cxnId="{435DFF65-5571-4B59-9DB6-838632479D85}">
      <dgm:prSet/>
      <dgm:spPr/>
      <dgm:t>
        <a:bodyPr/>
        <a:lstStyle/>
        <a:p>
          <a:endParaRPr lang="en-US"/>
        </a:p>
      </dgm:t>
    </dgm:pt>
    <dgm:pt modelId="{A1F9D5F5-0CC4-4935-8305-8C6970B78280}" type="sibTrans" cxnId="{435DFF65-5571-4B59-9DB6-838632479D85}">
      <dgm:prSet/>
      <dgm:spPr/>
      <dgm:t>
        <a:bodyPr/>
        <a:lstStyle/>
        <a:p>
          <a:endParaRPr lang="en-US"/>
        </a:p>
      </dgm:t>
    </dgm:pt>
    <dgm:pt modelId="{64667BF6-A8BE-40A6-89CD-672751066774}">
      <dgm:prSet phldrT="[Text]" phldr="0"/>
      <dgm:spPr/>
      <dgm:t>
        <a:bodyPr/>
        <a:lstStyle/>
        <a:p>
          <a:r>
            <a:rPr lang="en-US"/>
            <a:t>Funding approved</a:t>
          </a:r>
        </a:p>
      </dgm:t>
    </dgm:pt>
    <dgm:pt modelId="{1FFE605D-5343-492C-8D29-DF8582B2FB81}" type="parTrans" cxnId="{0FC8D87A-4214-434C-9A7B-E0F4423D136B}">
      <dgm:prSet/>
      <dgm:spPr/>
      <dgm:t>
        <a:bodyPr/>
        <a:lstStyle/>
        <a:p>
          <a:endParaRPr lang="en-US"/>
        </a:p>
      </dgm:t>
    </dgm:pt>
    <dgm:pt modelId="{6340599C-B78F-49B8-B87C-E4A4FB852F70}" type="sibTrans" cxnId="{0FC8D87A-4214-434C-9A7B-E0F4423D136B}">
      <dgm:prSet/>
      <dgm:spPr/>
      <dgm:t>
        <a:bodyPr/>
        <a:lstStyle/>
        <a:p>
          <a:endParaRPr lang="en-US"/>
        </a:p>
      </dgm:t>
    </dgm:pt>
    <dgm:pt modelId="{DC9350E5-57C7-4624-A7DE-46D87EDB6487}">
      <dgm:prSet phldrT="[Text]" phldr="0"/>
      <dgm:spPr/>
      <dgm:t>
        <a:bodyPr/>
        <a:lstStyle/>
        <a:p>
          <a:pPr>
            <a:defRPr b="1"/>
          </a:pPr>
          <a:r>
            <a:rPr lang="en-US">
              <a:latin typeface="Arial" panose="020B0604020202020204"/>
            </a:rPr>
            <a:t> Transit GM Meeting (Dec)</a:t>
          </a:r>
          <a:endParaRPr lang="en-US"/>
        </a:p>
      </dgm:t>
    </dgm:pt>
    <dgm:pt modelId="{AEFDB9A9-2AE4-461A-99B7-3FE0DBF3B905}" type="parTrans" cxnId="{CCD064C5-90AA-44BF-82A7-E888AD659A58}">
      <dgm:prSet/>
      <dgm:spPr/>
      <dgm:t>
        <a:bodyPr/>
        <a:lstStyle/>
        <a:p>
          <a:endParaRPr lang="en-US"/>
        </a:p>
      </dgm:t>
    </dgm:pt>
    <dgm:pt modelId="{BEBEC710-69C4-4BA6-B10B-F217C80895EA}" type="sibTrans" cxnId="{CCD064C5-90AA-44BF-82A7-E888AD659A58}">
      <dgm:prSet/>
      <dgm:spPr/>
      <dgm:t>
        <a:bodyPr/>
        <a:lstStyle/>
        <a:p>
          <a:endParaRPr lang="en-US"/>
        </a:p>
      </dgm:t>
    </dgm:pt>
    <dgm:pt modelId="{AB95687A-50E2-4607-8958-25892E5D9CD1}">
      <dgm:prSet phldrT="[Text]" phldr="0"/>
      <dgm:spPr/>
      <dgm:t>
        <a:bodyPr/>
        <a:lstStyle/>
        <a:p>
          <a:r>
            <a:rPr lang="en-US"/>
            <a:t>Funding inquiry with Tri Delta and </a:t>
          </a:r>
          <a:r>
            <a:rPr lang="en-US" err="1"/>
            <a:t>WestCAT</a:t>
          </a:r>
          <a:endParaRPr lang="en-US"/>
        </a:p>
      </dgm:t>
    </dgm:pt>
    <dgm:pt modelId="{6F725040-E68D-4D43-8B90-A0B2034F3CE4}" type="parTrans" cxnId="{7D65A488-723F-40F7-8959-75B19CFD5FD4}">
      <dgm:prSet/>
      <dgm:spPr/>
      <dgm:t>
        <a:bodyPr/>
        <a:lstStyle/>
        <a:p>
          <a:endParaRPr lang="en-US"/>
        </a:p>
      </dgm:t>
    </dgm:pt>
    <dgm:pt modelId="{0C6F341C-7CA6-4EB2-A07E-00DCB151FD4F}" type="sibTrans" cxnId="{7D65A488-723F-40F7-8959-75B19CFD5FD4}">
      <dgm:prSet/>
      <dgm:spPr/>
      <dgm:t>
        <a:bodyPr/>
        <a:lstStyle/>
        <a:p>
          <a:endParaRPr lang="en-US"/>
        </a:p>
      </dgm:t>
    </dgm:pt>
    <dgm:pt modelId="{D01310B2-87E5-4BAB-8FAE-C374001DB825}">
      <dgm:prSet phldrT="[Text]" phldr="0"/>
      <dgm:spPr/>
      <dgm:t>
        <a:bodyPr/>
        <a:lstStyle/>
        <a:p>
          <a:pPr>
            <a:defRPr b="1"/>
          </a:pPr>
          <a:r>
            <a:rPr lang="en-US"/>
            <a:t>Transit GM Meeting (June/July)</a:t>
          </a:r>
        </a:p>
      </dgm:t>
    </dgm:pt>
    <dgm:pt modelId="{D010E828-6FAE-4072-B8B7-8E9030978AAA}" type="parTrans" cxnId="{3AC06C52-8EB2-4034-A3D7-2884AE3217B2}">
      <dgm:prSet/>
      <dgm:spPr/>
      <dgm:t>
        <a:bodyPr/>
        <a:lstStyle/>
        <a:p>
          <a:endParaRPr lang="en-US"/>
        </a:p>
      </dgm:t>
    </dgm:pt>
    <dgm:pt modelId="{C5F1E298-AF83-4C3D-B012-DB634019C2C4}" type="sibTrans" cxnId="{3AC06C52-8EB2-4034-A3D7-2884AE3217B2}">
      <dgm:prSet/>
      <dgm:spPr/>
      <dgm:t>
        <a:bodyPr/>
        <a:lstStyle/>
        <a:p>
          <a:endParaRPr lang="en-US"/>
        </a:p>
      </dgm:t>
    </dgm:pt>
    <dgm:pt modelId="{C82A35FD-14A0-4F13-A6F9-EFC33BE708DB}">
      <dgm:prSet phldrT="[Text]" phldr="0"/>
      <dgm:spPr/>
      <dgm:t>
        <a:bodyPr/>
        <a:lstStyle/>
        <a:p>
          <a:pPr>
            <a:defRPr b="1"/>
          </a:pPr>
          <a:r>
            <a:rPr lang="en-US"/>
            <a:t>Transit GM Meeting (March)</a:t>
          </a:r>
        </a:p>
      </dgm:t>
    </dgm:pt>
    <dgm:pt modelId="{0878C843-9A53-4744-9D02-94FEB70A9318}" type="parTrans" cxnId="{6239C481-017F-4F0F-AC4B-B0A129420824}">
      <dgm:prSet/>
      <dgm:spPr/>
      <dgm:t>
        <a:bodyPr/>
        <a:lstStyle/>
        <a:p>
          <a:endParaRPr lang="en-US"/>
        </a:p>
      </dgm:t>
    </dgm:pt>
    <dgm:pt modelId="{48240A05-7464-4FC5-AE4C-9B91F6B3AFE4}" type="sibTrans" cxnId="{6239C481-017F-4F0F-AC4B-B0A129420824}">
      <dgm:prSet/>
      <dgm:spPr/>
      <dgm:t>
        <a:bodyPr/>
        <a:lstStyle/>
        <a:p>
          <a:endParaRPr lang="en-US"/>
        </a:p>
      </dgm:t>
    </dgm:pt>
    <dgm:pt modelId="{D2A0DDBA-B9E0-48E0-A410-F1A76E7EC4A8}">
      <dgm:prSet phldrT="[Text]" phldr="0"/>
      <dgm:spPr/>
      <dgm:t>
        <a:bodyPr/>
        <a:lstStyle/>
        <a:p>
          <a:r>
            <a:rPr lang="en-US"/>
            <a:t>Funding approved </a:t>
          </a:r>
        </a:p>
      </dgm:t>
    </dgm:pt>
    <dgm:pt modelId="{0D06FAD6-1A12-4F48-97C3-36E66885364C}" type="parTrans" cxnId="{D79845C1-264D-4D8C-AC1C-36BAD1828998}">
      <dgm:prSet/>
      <dgm:spPr/>
      <dgm:t>
        <a:bodyPr/>
        <a:lstStyle/>
        <a:p>
          <a:endParaRPr lang="en-US"/>
        </a:p>
      </dgm:t>
    </dgm:pt>
    <dgm:pt modelId="{558D1F2F-8EDA-4F7C-A13A-7476D4AEE3CC}" type="sibTrans" cxnId="{D79845C1-264D-4D8C-AC1C-36BAD1828998}">
      <dgm:prSet/>
      <dgm:spPr/>
      <dgm:t>
        <a:bodyPr/>
        <a:lstStyle/>
        <a:p>
          <a:endParaRPr lang="en-US"/>
        </a:p>
      </dgm:t>
    </dgm:pt>
    <dgm:pt modelId="{CB7995F3-E15E-494F-8CFB-1C83405C2453}">
      <dgm:prSet phldrT="[Text]" phldr="0"/>
      <dgm:spPr/>
      <dgm:t>
        <a:bodyPr/>
        <a:lstStyle/>
        <a:p>
          <a:r>
            <a:rPr lang="en-US"/>
            <a:t> Measure J Line 21A funds in the amount of ($41,000) to fund the TRANSPAC portion of the countywide summer youth transit</a:t>
          </a:r>
        </a:p>
      </dgm:t>
    </dgm:pt>
    <dgm:pt modelId="{F286D8F6-C9F8-4508-BA11-3F831D6D6CC7}" type="parTrans" cxnId="{821B00AA-EBDC-4BCB-A066-33641A55A87C}">
      <dgm:prSet/>
      <dgm:spPr/>
      <dgm:t>
        <a:bodyPr/>
        <a:lstStyle/>
        <a:p>
          <a:endParaRPr lang="en-US"/>
        </a:p>
      </dgm:t>
    </dgm:pt>
    <dgm:pt modelId="{A05D1BB2-677F-4B4B-95B5-837EA116EE82}" type="sibTrans" cxnId="{821B00AA-EBDC-4BCB-A066-33641A55A87C}">
      <dgm:prSet/>
      <dgm:spPr/>
      <dgm:t>
        <a:bodyPr/>
        <a:lstStyle/>
        <a:p>
          <a:endParaRPr lang="en-US"/>
        </a:p>
      </dgm:t>
    </dgm:pt>
    <dgm:pt modelId="{B87053D8-2755-4873-AAE8-B8F21D97B5D8}">
      <dgm:prSet phldrT="[Text]" phldr="0"/>
      <dgm:spPr/>
      <dgm:t>
        <a:bodyPr/>
        <a:lstStyle/>
        <a:p>
          <a:r>
            <a:rPr lang="en-US"/>
            <a:t>Measure J Line 17 funding for youth transit rides for up to $5,933.00</a:t>
          </a:r>
        </a:p>
      </dgm:t>
    </dgm:pt>
    <dgm:pt modelId="{4F1FD0E9-A5B0-4C92-A2EA-F8F6289FC01A}" type="parTrans" cxnId="{F096AFCA-CBB3-4D25-89DE-131EDB9B14C5}">
      <dgm:prSet/>
      <dgm:spPr/>
      <dgm:t>
        <a:bodyPr/>
        <a:lstStyle/>
        <a:p>
          <a:endParaRPr lang="en-US"/>
        </a:p>
      </dgm:t>
    </dgm:pt>
    <dgm:pt modelId="{40324446-B5F9-4102-B15A-A64C9F64FFF7}" type="sibTrans" cxnId="{F096AFCA-CBB3-4D25-89DE-131EDB9B14C5}">
      <dgm:prSet/>
      <dgm:spPr/>
      <dgm:t>
        <a:bodyPr/>
        <a:lstStyle/>
        <a:p>
          <a:endParaRPr lang="en-US"/>
        </a:p>
      </dgm:t>
    </dgm:pt>
    <dgm:pt modelId="{EDC37D39-697F-4386-AD98-96705E081C3F}">
      <dgm:prSet phldr="0"/>
      <dgm:spPr/>
      <dgm:t>
        <a:bodyPr/>
        <a:lstStyle/>
        <a:p>
          <a:pPr>
            <a:defRPr b="1"/>
          </a:pPr>
          <a:r>
            <a:rPr lang="en-US" sz="2200">
              <a:latin typeface="Arial" panose="020B0604020202020204"/>
            </a:rPr>
            <a:t>Transit GM Meeting (April)</a:t>
          </a:r>
        </a:p>
      </dgm:t>
    </dgm:pt>
    <dgm:pt modelId="{299DEEBF-C4FE-47AB-90AB-99691B7678B2}" type="parTrans" cxnId="{2AAEAA91-0E9E-47D4-AB6D-B09F9E3354D8}">
      <dgm:prSet/>
      <dgm:spPr/>
    </dgm:pt>
    <dgm:pt modelId="{B18C6D85-B0FB-419C-A2B9-414B8FEDF6AD}" type="sibTrans" cxnId="{2AAEAA91-0E9E-47D4-AB6D-B09F9E3354D8}">
      <dgm:prSet/>
      <dgm:spPr/>
    </dgm:pt>
    <dgm:pt modelId="{1A2E2F48-1D2B-43E6-975C-DA2769CD6D6B}">
      <dgm:prSet phldr="0"/>
      <dgm:spPr/>
      <dgm:t>
        <a:bodyPr/>
        <a:lstStyle/>
        <a:p>
          <a:r>
            <a:rPr lang="en-US" sz="1800" b="1">
              <a:latin typeface="Arial" panose="020B0604020202020204"/>
            </a:rPr>
            <a:t>Marketing &amp; program launch</a:t>
          </a:r>
          <a:endParaRPr lang="en-US" sz="1800">
            <a:latin typeface="Arial" panose="020B0604020202020204"/>
          </a:endParaRPr>
        </a:p>
      </dgm:t>
    </dgm:pt>
    <dgm:pt modelId="{42033924-BAFA-4D57-9050-C52E031452B3}" type="parTrans" cxnId="{C2B860EB-C1B8-4AF6-A8AC-3D231DD10E6D}">
      <dgm:prSet/>
      <dgm:spPr/>
    </dgm:pt>
    <dgm:pt modelId="{699B26AC-0CFE-447C-AFE6-DE65A3093913}" type="sibTrans" cxnId="{C2B860EB-C1B8-4AF6-A8AC-3D231DD10E6D}">
      <dgm:prSet/>
      <dgm:spPr/>
    </dgm:pt>
    <dgm:pt modelId="{68200869-1CE3-477B-A002-26B37FBBF79D}">
      <dgm:prSet phldr="0"/>
      <dgm:spPr/>
      <dgm:t>
        <a:bodyPr/>
        <a:lstStyle/>
        <a:p>
          <a:r>
            <a:rPr lang="en-US" sz="1800" b="1" err="1">
              <a:latin typeface="Arial" panose="020B0604020202020204"/>
            </a:rPr>
            <a:t>Countywid</a:t>
          </a:r>
          <a:r>
            <a:rPr lang="en-US" sz="1800" b="1">
              <a:latin typeface="Arial" panose="020B0604020202020204"/>
            </a:rPr>
            <a:t>e coordination </a:t>
          </a:r>
          <a:endParaRPr lang="en-US" sz="1800">
            <a:latin typeface="Arial" panose="020B0604020202020204"/>
          </a:endParaRPr>
        </a:p>
      </dgm:t>
    </dgm:pt>
    <dgm:pt modelId="{3F41491F-DAC9-40CE-8288-2FBC4758D327}" type="parTrans" cxnId="{F6901C26-7E72-4217-9548-30E6892EAC7E}">
      <dgm:prSet/>
      <dgm:spPr/>
    </dgm:pt>
    <dgm:pt modelId="{3E158A70-EC6B-42CF-B1F8-A175AAB83E9B}" type="sibTrans" cxnId="{F6901C26-7E72-4217-9548-30E6892EAC7E}">
      <dgm:prSet/>
      <dgm:spPr/>
    </dgm:pt>
    <dgm:pt modelId="{2A65E130-5EF0-4096-A828-4F0D5D09651B}">
      <dgm:prSet phldr="0"/>
      <dgm:spPr/>
      <dgm:t>
        <a:bodyPr/>
        <a:lstStyle/>
        <a:p>
          <a:pPr>
            <a:defRPr b="1"/>
          </a:pPr>
          <a:r>
            <a:rPr lang="en-US" sz="1800">
              <a:latin typeface="Arial" panose="020B0604020202020204"/>
            </a:rPr>
            <a:t>County Connection Board Meeting (Sept)</a:t>
          </a:r>
        </a:p>
      </dgm:t>
    </dgm:pt>
    <dgm:pt modelId="{6821A94F-45C4-4C9D-AA59-60C20BA93EC9}" type="parTrans" cxnId="{0E985586-2C01-436A-AFB7-8DA0209580F3}">
      <dgm:prSet/>
      <dgm:spPr/>
    </dgm:pt>
    <dgm:pt modelId="{37746C32-F27E-4423-8341-E83728F31A44}" type="sibTrans" cxnId="{0E985586-2C01-436A-AFB7-8DA0209580F3}">
      <dgm:prSet/>
      <dgm:spPr/>
    </dgm:pt>
    <dgm:pt modelId="{BE1CC18D-65EB-4A1A-B9C2-578E46D2DD43}">
      <dgm:prSet phldr="0"/>
      <dgm:spPr/>
      <dgm:t>
        <a:bodyPr/>
        <a:lstStyle/>
        <a:p>
          <a:pPr rtl="0"/>
          <a:r>
            <a:rPr lang="en-US" sz="1400" b="1">
              <a:latin typeface="Arial" panose="020B0604020202020204"/>
            </a:rPr>
            <a:t>Early discussions</a:t>
          </a:r>
        </a:p>
      </dgm:t>
    </dgm:pt>
    <dgm:pt modelId="{F57269FE-2C91-43D5-BE13-2F9A38E3FDF5}" type="parTrans" cxnId="{94A7690A-5D8B-4E36-80FC-2051E49D6F38}">
      <dgm:prSet/>
      <dgm:spPr/>
    </dgm:pt>
    <dgm:pt modelId="{411051A6-E154-4515-B6AE-C84A8C9FC26E}" type="sibTrans" cxnId="{94A7690A-5D8B-4E36-80FC-2051E49D6F38}">
      <dgm:prSet/>
      <dgm:spPr/>
    </dgm:pt>
    <dgm:pt modelId="{6A0799A4-37D9-472E-85D2-49A84EAC954F}" type="pres">
      <dgm:prSet presAssocID="{7C453494-4F19-49D8-A865-B4006CA45030}" presName="root" presStyleCnt="0">
        <dgm:presLayoutVars>
          <dgm:chMax/>
          <dgm:chPref/>
          <dgm:animLvl val="lvl"/>
        </dgm:presLayoutVars>
      </dgm:prSet>
      <dgm:spPr/>
    </dgm:pt>
    <dgm:pt modelId="{8B470453-666C-4E44-AF63-6F173DB4B3A5}" type="pres">
      <dgm:prSet presAssocID="{7C453494-4F19-49D8-A865-B4006CA45030}" presName="divider" presStyleLbl="fgAcc1" presStyleIdx="0" presStyleCnt="9"/>
      <dgm:spPr>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tailEnd type="triangle" w="lg" len="lg"/>
        </a:ln>
        <a:effectLst/>
      </dgm:spPr>
    </dgm:pt>
    <dgm:pt modelId="{BA6357F7-A219-4852-A494-047975BAF7C9}" type="pres">
      <dgm:prSet presAssocID="{7C453494-4F19-49D8-A865-B4006CA45030}" presName="nodes" presStyleCnt="0">
        <dgm:presLayoutVars>
          <dgm:chMax/>
          <dgm:chPref/>
          <dgm:animLvl val="lvl"/>
        </dgm:presLayoutVars>
      </dgm:prSet>
      <dgm:spPr/>
    </dgm:pt>
    <dgm:pt modelId="{9930D1CB-E156-411B-B29C-4E3E9D3C4138}" type="pres">
      <dgm:prSet presAssocID="{D01310B2-87E5-4BAB-8FAE-C374001DB825}" presName="composite" presStyleCnt="0"/>
      <dgm:spPr/>
    </dgm:pt>
    <dgm:pt modelId="{B1971EC1-BDCE-4E55-858A-32A2B83C8924}" type="pres">
      <dgm:prSet presAssocID="{D01310B2-87E5-4BAB-8FAE-C374001DB825}" presName="ConnectorPoint" presStyleLbl="lnNode1" presStyleIdx="0"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38274FB5-F708-4B53-A2F3-A7A25F633E99}" type="pres">
      <dgm:prSet presAssocID="{D01310B2-87E5-4BAB-8FAE-C374001DB825}" presName="DropPinPlaceHolder" presStyleCnt="0"/>
      <dgm:spPr/>
    </dgm:pt>
    <dgm:pt modelId="{5BD520AA-A7A4-45F2-847D-A3272253708A}" type="pres">
      <dgm:prSet presAssocID="{D01310B2-87E5-4BAB-8FAE-C374001DB825}" presName="DropPin" presStyleLbl="alignNode1" presStyleIdx="0" presStyleCnt="8"/>
      <dgm:spPr/>
    </dgm:pt>
    <dgm:pt modelId="{1B0BB6B6-84BB-4EB7-9DF4-6AA997EAF801}" type="pres">
      <dgm:prSet presAssocID="{D01310B2-87E5-4BAB-8FAE-C374001DB825}" presName="Ellipse" presStyleLbl="fgAcc1" presStyleIdx="1" presStyleCnt="9"/>
      <dgm:spPr>
        <a:solidFill>
          <a:schemeClr val="lt1">
            <a:alpha val="90000"/>
            <a:hueOff val="0"/>
            <a:satOff val="0"/>
            <a:lumOff val="0"/>
            <a:alphaOff val="0"/>
          </a:schemeClr>
        </a:solidFill>
        <a:ln w="22225" cap="rnd" cmpd="sng" algn="ctr">
          <a:noFill/>
          <a:prstDash val="solid"/>
        </a:ln>
        <a:effectLst/>
      </dgm:spPr>
    </dgm:pt>
    <dgm:pt modelId="{D198D814-4B6E-466A-B62A-3CEAC0B30B7A}" type="pres">
      <dgm:prSet presAssocID="{D01310B2-87E5-4BAB-8FAE-C374001DB825}" presName="L2TextContainer" presStyleLbl="revTx" presStyleIdx="0" presStyleCnt="16">
        <dgm:presLayoutVars>
          <dgm:bulletEnabled val="1"/>
        </dgm:presLayoutVars>
      </dgm:prSet>
      <dgm:spPr/>
    </dgm:pt>
    <dgm:pt modelId="{F81CEF23-36A0-4EBF-AE54-C0066E06CE01}" type="pres">
      <dgm:prSet presAssocID="{D01310B2-87E5-4BAB-8FAE-C374001DB825}" presName="L1TextContainer" presStyleLbl="revTx" presStyleIdx="1" presStyleCnt="16">
        <dgm:presLayoutVars>
          <dgm:chMax val="1"/>
          <dgm:chPref val="1"/>
          <dgm:bulletEnabled val="1"/>
        </dgm:presLayoutVars>
      </dgm:prSet>
      <dgm:spPr/>
    </dgm:pt>
    <dgm:pt modelId="{EBA17EAF-BCCC-49AF-A8CC-9783752B0629}" type="pres">
      <dgm:prSet presAssocID="{D01310B2-87E5-4BAB-8FAE-C374001DB825}" presName="ConnectLine" presStyleLbl="sibTrans1D1" presStyleIdx="0" presStyleCnt="8"/>
      <dgm:spPr>
        <a:noFill/>
        <a:ln w="12700" cap="rnd" cmpd="sng" algn="ctr">
          <a:solidFill>
            <a:schemeClr val="accent1">
              <a:hueOff val="0"/>
              <a:satOff val="0"/>
              <a:lumOff val="0"/>
              <a:alphaOff val="0"/>
            </a:schemeClr>
          </a:solidFill>
          <a:prstDash val="dash"/>
        </a:ln>
        <a:effectLst/>
      </dgm:spPr>
    </dgm:pt>
    <dgm:pt modelId="{7D194073-0CE2-4B60-86A2-B419A9952AD7}" type="pres">
      <dgm:prSet presAssocID="{D01310B2-87E5-4BAB-8FAE-C374001DB825}" presName="EmptyPlaceHolder" presStyleCnt="0"/>
      <dgm:spPr/>
    </dgm:pt>
    <dgm:pt modelId="{D2C4D95C-B8B8-4235-8D52-BECADFE4D57E}" type="pres">
      <dgm:prSet presAssocID="{C5F1E298-AF83-4C3D-B012-DB634019C2C4}" presName="spaceBetweenRectangles" presStyleCnt="0"/>
      <dgm:spPr/>
    </dgm:pt>
    <dgm:pt modelId="{B69400E8-8485-45BF-BE25-9047731BE97E}" type="pres">
      <dgm:prSet presAssocID="{2A65E130-5EF0-4096-A828-4F0D5D09651B}" presName="composite" presStyleCnt="0"/>
      <dgm:spPr/>
    </dgm:pt>
    <dgm:pt modelId="{E2C01979-5B21-4EBF-A155-C060E06FAA80}" type="pres">
      <dgm:prSet presAssocID="{2A65E130-5EF0-4096-A828-4F0D5D09651B}" presName="ConnectorPoint" presStyleLbl="lnNode1" presStyleIdx="1"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F67DC603-9C5B-4496-BC92-240E4CBC409B}" type="pres">
      <dgm:prSet presAssocID="{2A65E130-5EF0-4096-A828-4F0D5D09651B}" presName="DropPinPlaceHolder" presStyleCnt="0"/>
      <dgm:spPr/>
    </dgm:pt>
    <dgm:pt modelId="{1E68C2EB-3EED-4250-B1F2-AC390213D05C}" type="pres">
      <dgm:prSet presAssocID="{2A65E130-5EF0-4096-A828-4F0D5D09651B}" presName="DropPin" presStyleLbl="alignNode1" presStyleIdx="1" presStyleCnt="8"/>
      <dgm:spPr/>
    </dgm:pt>
    <dgm:pt modelId="{8712DAA7-5E48-456F-A1E1-CD5685BCF3A4}" type="pres">
      <dgm:prSet presAssocID="{2A65E130-5EF0-4096-A828-4F0D5D09651B}" presName="Ellipse" presStyleLbl="fgAcc1" presStyleIdx="2" presStyleCnt="9"/>
      <dgm:spPr>
        <a:solidFill>
          <a:schemeClr val="lt1">
            <a:alpha val="90000"/>
            <a:hueOff val="0"/>
            <a:satOff val="0"/>
            <a:lumOff val="0"/>
            <a:alphaOff val="0"/>
          </a:schemeClr>
        </a:solidFill>
        <a:ln w="22225" cap="rnd" cmpd="sng" algn="ctr">
          <a:noFill/>
          <a:prstDash val="solid"/>
        </a:ln>
        <a:effectLst/>
      </dgm:spPr>
    </dgm:pt>
    <dgm:pt modelId="{CCDF41AC-1934-4022-9586-1A39F8260A91}" type="pres">
      <dgm:prSet presAssocID="{2A65E130-5EF0-4096-A828-4F0D5D09651B}" presName="L2TextContainer" presStyleLbl="revTx" presStyleIdx="2" presStyleCnt="16">
        <dgm:presLayoutVars>
          <dgm:bulletEnabled val="1"/>
        </dgm:presLayoutVars>
      </dgm:prSet>
      <dgm:spPr/>
    </dgm:pt>
    <dgm:pt modelId="{B192F14F-4F86-4F3B-A4A9-5F62279A0923}" type="pres">
      <dgm:prSet presAssocID="{2A65E130-5EF0-4096-A828-4F0D5D09651B}" presName="L1TextContainer" presStyleLbl="revTx" presStyleIdx="3" presStyleCnt="16">
        <dgm:presLayoutVars>
          <dgm:chMax val="1"/>
          <dgm:chPref val="1"/>
          <dgm:bulletEnabled val="1"/>
        </dgm:presLayoutVars>
      </dgm:prSet>
      <dgm:spPr/>
    </dgm:pt>
    <dgm:pt modelId="{2BD36FEC-095C-4067-9499-00B1D3A55A08}" type="pres">
      <dgm:prSet presAssocID="{2A65E130-5EF0-4096-A828-4F0D5D09651B}" presName="ConnectLine" presStyleLbl="sibTrans1D1" presStyleIdx="1" presStyleCnt="8"/>
      <dgm:spPr>
        <a:noFill/>
        <a:ln w="12700" cap="rnd" cmpd="sng" algn="ctr">
          <a:solidFill>
            <a:schemeClr val="accent1">
              <a:hueOff val="0"/>
              <a:satOff val="0"/>
              <a:lumOff val="0"/>
              <a:alphaOff val="0"/>
            </a:schemeClr>
          </a:solidFill>
          <a:prstDash val="dash"/>
        </a:ln>
        <a:effectLst/>
      </dgm:spPr>
    </dgm:pt>
    <dgm:pt modelId="{7A4AA655-027A-4E8A-B96F-92F0FE5B6FF9}" type="pres">
      <dgm:prSet presAssocID="{2A65E130-5EF0-4096-A828-4F0D5D09651B}" presName="EmptyPlaceHolder" presStyleCnt="0"/>
      <dgm:spPr/>
    </dgm:pt>
    <dgm:pt modelId="{6EE071A5-C3D3-4D82-B2F2-9D3BAFF879F4}" type="pres">
      <dgm:prSet presAssocID="{37746C32-F27E-4423-8341-E83728F31A44}" presName="spaceBetweenRectangles" presStyleCnt="0"/>
      <dgm:spPr/>
    </dgm:pt>
    <dgm:pt modelId="{2A151D7A-046B-4EB1-AE5C-EF6B8650C42A}" type="pres">
      <dgm:prSet presAssocID="{5733E910-754B-4D16-8C14-DA8459B5F083}" presName="composite" presStyleCnt="0"/>
      <dgm:spPr/>
    </dgm:pt>
    <dgm:pt modelId="{5944F41E-6F58-4446-82E9-FFDD9F0E2611}" type="pres">
      <dgm:prSet presAssocID="{5733E910-754B-4D16-8C14-DA8459B5F083}" presName="ConnectorPoint" presStyleLbl="lnNode1" presStyleIdx="2"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CC39C966-ED20-4ADD-A880-061573859416}" type="pres">
      <dgm:prSet presAssocID="{5733E910-754B-4D16-8C14-DA8459B5F083}" presName="DropPinPlaceHolder" presStyleCnt="0"/>
      <dgm:spPr/>
    </dgm:pt>
    <dgm:pt modelId="{BC9EB2E1-2444-4C04-9CA8-24C7FE5BE652}" type="pres">
      <dgm:prSet presAssocID="{5733E910-754B-4D16-8C14-DA8459B5F083}" presName="DropPin" presStyleLbl="alignNode1" presStyleIdx="2" presStyleCnt="8"/>
      <dgm:spPr/>
    </dgm:pt>
    <dgm:pt modelId="{2C69E199-2360-4F73-8A92-2C9296616F50}" type="pres">
      <dgm:prSet presAssocID="{5733E910-754B-4D16-8C14-DA8459B5F083}" presName="Ellipse" presStyleLbl="fgAcc1" presStyleIdx="3" presStyleCnt="9"/>
      <dgm:spPr>
        <a:solidFill>
          <a:schemeClr val="lt1">
            <a:alpha val="90000"/>
            <a:hueOff val="0"/>
            <a:satOff val="0"/>
            <a:lumOff val="0"/>
            <a:alphaOff val="0"/>
          </a:schemeClr>
        </a:solidFill>
        <a:ln w="22225" cap="rnd" cmpd="sng" algn="ctr">
          <a:noFill/>
          <a:prstDash val="solid"/>
        </a:ln>
        <a:effectLst/>
      </dgm:spPr>
    </dgm:pt>
    <dgm:pt modelId="{DC8C5632-A690-4630-9D69-CF03DB0E66CF}" type="pres">
      <dgm:prSet presAssocID="{5733E910-754B-4D16-8C14-DA8459B5F083}" presName="L2TextContainer" presStyleLbl="revTx" presStyleIdx="4" presStyleCnt="16">
        <dgm:presLayoutVars>
          <dgm:bulletEnabled val="1"/>
        </dgm:presLayoutVars>
      </dgm:prSet>
      <dgm:spPr/>
    </dgm:pt>
    <dgm:pt modelId="{169E9D46-CE74-4694-B00F-6660E5FD6557}" type="pres">
      <dgm:prSet presAssocID="{5733E910-754B-4D16-8C14-DA8459B5F083}" presName="L1TextContainer" presStyleLbl="revTx" presStyleIdx="5" presStyleCnt="16">
        <dgm:presLayoutVars>
          <dgm:chMax val="1"/>
          <dgm:chPref val="1"/>
          <dgm:bulletEnabled val="1"/>
        </dgm:presLayoutVars>
      </dgm:prSet>
      <dgm:spPr/>
    </dgm:pt>
    <dgm:pt modelId="{D51E73BC-EDC4-4349-BAA3-C3819FB44D2A}" type="pres">
      <dgm:prSet presAssocID="{5733E910-754B-4D16-8C14-DA8459B5F083}" presName="ConnectLine" presStyleLbl="sibTrans1D1" presStyleIdx="2" presStyleCnt="8"/>
      <dgm:spPr>
        <a:noFill/>
        <a:ln w="12700" cap="rnd" cmpd="sng" algn="ctr">
          <a:solidFill>
            <a:schemeClr val="accent1">
              <a:hueOff val="0"/>
              <a:satOff val="0"/>
              <a:lumOff val="0"/>
              <a:alphaOff val="0"/>
            </a:schemeClr>
          </a:solidFill>
          <a:prstDash val="dash"/>
        </a:ln>
        <a:effectLst/>
      </dgm:spPr>
    </dgm:pt>
    <dgm:pt modelId="{9D3CD7EB-86F5-4FED-9F12-535846C27582}" type="pres">
      <dgm:prSet presAssocID="{5733E910-754B-4D16-8C14-DA8459B5F083}" presName="EmptyPlaceHolder" presStyleCnt="0"/>
      <dgm:spPr/>
    </dgm:pt>
    <dgm:pt modelId="{58BF3E5C-FD26-4523-9856-55BD4F6E854C}" type="pres">
      <dgm:prSet presAssocID="{9674794C-152B-4350-BE82-B66FE9F57EDF}" presName="spaceBetweenRectangles" presStyleCnt="0"/>
      <dgm:spPr/>
    </dgm:pt>
    <dgm:pt modelId="{FFD31D6B-F1A4-4174-9FC7-5E4E68DE1389}" type="pres">
      <dgm:prSet presAssocID="{5592AE26-C829-4B59-BC2D-1DFBB277D1D6}" presName="composite" presStyleCnt="0"/>
      <dgm:spPr/>
    </dgm:pt>
    <dgm:pt modelId="{5C16283A-F2AE-4FCD-A2A7-68E81D13EFFB}" type="pres">
      <dgm:prSet presAssocID="{5592AE26-C829-4B59-BC2D-1DFBB277D1D6}" presName="ConnectorPoint" presStyleLbl="lnNode1" presStyleIdx="3"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7EC791A2-4F51-431B-A36E-7B941A69294B}" type="pres">
      <dgm:prSet presAssocID="{5592AE26-C829-4B59-BC2D-1DFBB277D1D6}" presName="DropPinPlaceHolder" presStyleCnt="0"/>
      <dgm:spPr/>
    </dgm:pt>
    <dgm:pt modelId="{2E149AFB-4EFC-4CB0-ABA7-15541D48785F}" type="pres">
      <dgm:prSet presAssocID="{5592AE26-C829-4B59-BC2D-1DFBB277D1D6}" presName="DropPin" presStyleLbl="alignNode1" presStyleIdx="3" presStyleCnt="8"/>
      <dgm:spPr/>
    </dgm:pt>
    <dgm:pt modelId="{4A4321CF-B7FD-4863-9E70-9E126523A757}" type="pres">
      <dgm:prSet presAssocID="{5592AE26-C829-4B59-BC2D-1DFBB277D1D6}" presName="Ellipse" presStyleLbl="fgAcc1" presStyleIdx="4" presStyleCnt="9"/>
      <dgm:spPr>
        <a:solidFill>
          <a:schemeClr val="lt1">
            <a:alpha val="90000"/>
            <a:hueOff val="0"/>
            <a:satOff val="0"/>
            <a:lumOff val="0"/>
            <a:alphaOff val="0"/>
          </a:schemeClr>
        </a:solidFill>
        <a:ln w="22225" cap="rnd" cmpd="sng" algn="ctr">
          <a:noFill/>
          <a:prstDash val="solid"/>
        </a:ln>
        <a:effectLst/>
      </dgm:spPr>
    </dgm:pt>
    <dgm:pt modelId="{8156FA04-CA1B-4C83-8B5B-553A868A6A32}" type="pres">
      <dgm:prSet presAssocID="{5592AE26-C829-4B59-BC2D-1DFBB277D1D6}" presName="L2TextContainer" presStyleLbl="revTx" presStyleIdx="6" presStyleCnt="16">
        <dgm:presLayoutVars>
          <dgm:bulletEnabled val="1"/>
        </dgm:presLayoutVars>
      </dgm:prSet>
      <dgm:spPr/>
    </dgm:pt>
    <dgm:pt modelId="{5F40A127-8D77-4E8D-AC27-6C9ADAD22E05}" type="pres">
      <dgm:prSet presAssocID="{5592AE26-C829-4B59-BC2D-1DFBB277D1D6}" presName="L1TextContainer" presStyleLbl="revTx" presStyleIdx="7" presStyleCnt="16">
        <dgm:presLayoutVars>
          <dgm:chMax val="1"/>
          <dgm:chPref val="1"/>
          <dgm:bulletEnabled val="1"/>
        </dgm:presLayoutVars>
      </dgm:prSet>
      <dgm:spPr/>
    </dgm:pt>
    <dgm:pt modelId="{719A9F82-AE89-458C-A96D-E79A91C42378}" type="pres">
      <dgm:prSet presAssocID="{5592AE26-C829-4B59-BC2D-1DFBB277D1D6}" presName="ConnectLine" presStyleLbl="sibTrans1D1" presStyleIdx="3" presStyleCnt="8"/>
      <dgm:spPr>
        <a:noFill/>
        <a:ln w="12700" cap="rnd" cmpd="sng" algn="ctr">
          <a:solidFill>
            <a:schemeClr val="accent1">
              <a:hueOff val="0"/>
              <a:satOff val="0"/>
              <a:lumOff val="0"/>
              <a:alphaOff val="0"/>
            </a:schemeClr>
          </a:solidFill>
          <a:prstDash val="dash"/>
        </a:ln>
        <a:effectLst/>
      </dgm:spPr>
    </dgm:pt>
    <dgm:pt modelId="{1AD85826-3A08-4AAB-9D40-D1ACE192E03F}" type="pres">
      <dgm:prSet presAssocID="{5592AE26-C829-4B59-BC2D-1DFBB277D1D6}" presName="EmptyPlaceHolder" presStyleCnt="0"/>
      <dgm:spPr/>
    </dgm:pt>
    <dgm:pt modelId="{C281A79F-1079-4668-A4DC-728AF9A70FDD}" type="pres">
      <dgm:prSet presAssocID="{2F227E5B-77B6-4884-AC27-940AE9F0D27B}" presName="spaceBetweenRectangles" presStyleCnt="0"/>
      <dgm:spPr/>
    </dgm:pt>
    <dgm:pt modelId="{D9211DE7-1A5D-4EF7-A09C-4261C06C60E8}" type="pres">
      <dgm:prSet presAssocID="{83692983-694B-4DB1-87D6-B3250F8E6096}" presName="composite" presStyleCnt="0"/>
      <dgm:spPr/>
    </dgm:pt>
    <dgm:pt modelId="{3D6753FB-749E-46E4-88B3-CB8687ED3448}" type="pres">
      <dgm:prSet presAssocID="{83692983-694B-4DB1-87D6-B3250F8E6096}" presName="ConnectorPoint" presStyleLbl="lnNode1" presStyleIdx="4"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5F318716-8186-42F6-96C8-61DC4266115F}" type="pres">
      <dgm:prSet presAssocID="{83692983-694B-4DB1-87D6-B3250F8E6096}" presName="DropPinPlaceHolder" presStyleCnt="0"/>
      <dgm:spPr/>
    </dgm:pt>
    <dgm:pt modelId="{3179CE7D-AE13-4AAA-9D1A-7BDA819C428E}" type="pres">
      <dgm:prSet presAssocID="{83692983-694B-4DB1-87D6-B3250F8E6096}" presName="DropPin" presStyleLbl="alignNode1" presStyleIdx="4" presStyleCnt="8"/>
      <dgm:spPr/>
    </dgm:pt>
    <dgm:pt modelId="{AA68E499-6E0D-407C-B9F3-133EB06DFC10}" type="pres">
      <dgm:prSet presAssocID="{83692983-694B-4DB1-87D6-B3250F8E6096}" presName="Ellipse" presStyleLbl="fgAcc1" presStyleIdx="5" presStyleCnt="9"/>
      <dgm:spPr>
        <a:solidFill>
          <a:schemeClr val="lt1">
            <a:alpha val="90000"/>
            <a:hueOff val="0"/>
            <a:satOff val="0"/>
            <a:lumOff val="0"/>
            <a:alphaOff val="0"/>
          </a:schemeClr>
        </a:solidFill>
        <a:ln w="22225" cap="rnd" cmpd="sng" algn="ctr">
          <a:noFill/>
          <a:prstDash val="solid"/>
        </a:ln>
        <a:effectLst/>
      </dgm:spPr>
    </dgm:pt>
    <dgm:pt modelId="{BBAD1D2B-FC98-430D-9F6C-9F2C38875259}" type="pres">
      <dgm:prSet presAssocID="{83692983-694B-4DB1-87D6-B3250F8E6096}" presName="L2TextContainer" presStyleLbl="revTx" presStyleIdx="8" presStyleCnt="16">
        <dgm:presLayoutVars>
          <dgm:bulletEnabled val="1"/>
        </dgm:presLayoutVars>
      </dgm:prSet>
      <dgm:spPr/>
    </dgm:pt>
    <dgm:pt modelId="{A4D2310E-78FC-45AA-92F1-39F659441B9C}" type="pres">
      <dgm:prSet presAssocID="{83692983-694B-4DB1-87D6-B3250F8E6096}" presName="L1TextContainer" presStyleLbl="revTx" presStyleIdx="9" presStyleCnt="16">
        <dgm:presLayoutVars>
          <dgm:chMax val="1"/>
          <dgm:chPref val="1"/>
          <dgm:bulletEnabled val="1"/>
        </dgm:presLayoutVars>
      </dgm:prSet>
      <dgm:spPr/>
    </dgm:pt>
    <dgm:pt modelId="{23CA7AED-85F7-4545-BB7D-D522F9F84AE1}" type="pres">
      <dgm:prSet presAssocID="{83692983-694B-4DB1-87D6-B3250F8E6096}" presName="ConnectLine" presStyleLbl="sibTrans1D1" presStyleIdx="4" presStyleCnt="8"/>
      <dgm:spPr>
        <a:noFill/>
        <a:ln w="12700" cap="rnd" cmpd="sng" algn="ctr">
          <a:solidFill>
            <a:schemeClr val="accent1">
              <a:hueOff val="0"/>
              <a:satOff val="0"/>
              <a:lumOff val="0"/>
              <a:alphaOff val="0"/>
            </a:schemeClr>
          </a:solidFill>
          <a:prstDash val="dash"/>
        </a:ln>
        <a:effectLst/>
      </dgm:spPr>
    </dgm:pt>
    <dgm:pt modelId="{A9176C53-D69B-41D2-A7F8-613DA0BBE7C2}" type="pres">
      <dgm:prSet presAssocID="{83692983-694B-4DB1-87D6-B3250F8E6096}" presName="EmptyPlaceHolder" presStyleCnt="0"/>
      <dgm:spPr/>
    </dgm:pt>
    <dgm:pt modelId="{A45A1DA6-75E4-4639-8E74-E71D0B5E4710}" type="pres">
      <dgm:prSet presAssocID="{A1F9D5F5-0CC4-4935-8305-8C6970B78280}" presName="spaceBetweenRectangles" presStyleCnt="0"/>
      <dgm:spPr/>
    </dgm:pt>
    <dgm:pt modelId="{3CD81F74-FB75-47F3-A647-FAE5E7B07BAB}" type="pres">
      <dgm:prSet presAssocID="{DC9350E5-57C7-4624-A7DE-46D87EDB6487}" presName="composite" presStyleCnt="0"/>
      <dgm:spPr/>
    </dgm:pt>
    <dgm:pt modelId="{C1757C70-5F4C-4EC4-8D30-A6557B41ED67}" type="pres">
      <dgm:prSet presAssocID="{DC9350E5-57C7-4624-A7DE-46D87EDB6487}" presName="ConnectorPoint" presStyleLbl="lnNode1" presStyleIdx="5"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B8005594-7946-4FD2-9D05-4A8EA9BFD54C}" type="pres">
      <dgm:prSet presAssocID="{DC9350E5-57C7-4624-A7DE-46D87EDB6487}" presName="DropPinPlaceHolder" presStyleCnt="0"/>
      <dgm:spPr/>
    </dgm:pt>
    <dgm:pt modelId="{3E7396C2-EF28-4F72-BCE2-F68609716068}" type="pres">
      <dgm:prSet presAssocID="{DC9350E5-57C7-4624-A7DE-46D87EDB6487}" presName="DropPin" presStyleLbl="alignNode1" presStyleIdx="5" presStyleCnt="8"/>
      <dgm:spPr/>
    </dgm:pt>
    <dgm:pt modelId="{75C92878-E254-463E-A9AE-A323502F7D1E}" type="pres">
      <dgm:prSet presAssocID="{DC9350E5-57C7-4624-A7DE-46D87EDB6487}" presName="Ellipse" presStyleLbl="fgAcc1" presStyleIdx="6" presStyleCnt="9"/>
      <dgm:spPr>
        <a:solidFill>
          <a:schemeClr val="lt1">
            <a:alpha val="90000"/>
            <a:hueOff val="0"/>
            <a:satOff val="0"/>
            <a:lumOff val="0"/>
            <a:alphaOff val="0"/>
          </a:schemeClr>
        </a:solidFill>
        <a:ln w="22225" cap="rnd" cmpd="sng" algn="ctr">
          <a:noFill/>
          <a:prstDash val="solid"/>
        </a:ln>
        <a:effectLst/>
      </dgm:spPr>
    </dgm:pt>
    <dgm:pt modelId="{D8DDE7EF-C358-4860-AE98-06D39FF51FDF}" type="pres">
      <dgm:prSet presAssocID="{DC9350E5-57C7-4624-A7DE-46D87EDB6487}" presName="L2TextContainer" presStyleLbl="revTx" presStyleIdx="10" presStyleCnt="16">
        <dgm:presLayoutVars>
          <dgm:bulletEnabled val="1"/>
        </dgm:presLayoutVars>
      </dgm:prSet>
      <dgm:spPr/>
    </dgm:pt>
    <dgm:pt modelId="{EEA60E19-2667-48EA-8EEF-B11AC9717314}" type="pres">
      <dgm:prSet presAssocID="{DC9350E5-57C7-4624-A7DE-46D87EDB6487}" presName="L1TextContainer" presStyleLbl="revTx" presStyleIdx="11" presStyleCnt="16">
        <dgm:presLayoutVars>
          <dgm:chMax val="1"/>
          <dgm:chPref val="1"/>
          <dgm:bulletEnabled val="1"/>
        </dgm:presLayoutVars>
      </dgm:prSet>
      <dgm:spPr/>
    </dgm:pt>
    <dgm:pt modelId="{21EB5F6B-DDD5-4DB4-95F1-A1BD8F8CD17A}" type="pres">
      <dgm:prSet presAssocID="{DC9350E5-57C7-4624-A7DE-46D87EDB6487}" presName="ConnectLine" presStyleLbl="sibTrans1D1" presStyleIdx="5" presStyleCnt="8"/>
      <dgm:spPr>
        <a:noFill/>
        <a:ln w="12700" cap="rnd" cmpd="sng" algn="ctr">
          <a:solidFill>
            <a:schemeClr val="accent1">
              <a:hueOff val="0"/>
              <a:satOff val="0"/>
              <a:lumOff val="0"/>
              <a:alphaOff val="0"/>
            </a:schemeClr>
          </a:solidFill>
          <a:prstDash val="dash"/>
        </a:ln>
        <a:effectLst/>
      </dgm:spPr>
    </dgm:pt>
    <dgm:pt modelId="{BE147F25-98E5-4FFF-B8DB-9894185B32F1}" type="pres">
      <dgm:prSet presAssocID="{DC9350E5-57C7-4624-A7DE-46D87EDB6487}" presName="EmptyPlaceHolder" presStyleCnt="0"/>
      <dgm:spPr/>
    </dgm:pt>
    <dgm:pt modelId="{F7846B6E-8C06-492A-BD5E-30ABA183522C}" type="pres">
      <dgm:prSet presAssocID="{BEBEC710-69C4-4BA6-B10B-F217C80895EA}" presName="spaceBetweenRectangles" presStyleCnt="0"/>
      <dgm:spPr/>
    </dgm:pt>
    <dgm:pt modelId="{327B260D-6788-4DD2-81F9-0504202667A0}" type="pres">
      <dgm:prSet presAssocID="{C82A35FD-14A0-4F13-A6F9-EFC33BE708DB}" presName="composite" presStyleCnt="0"/>
      <dgm:spPr/>
    </dgm:pt>
    <dgm:pt modelId="{E6390503-1E19-4DB7-B858-AB084487770C}" type="pres">
      <dgm:prSet presAssocID="{C82A35FD-14A0-4F13-A6F9-EFC33BE708DB}" presName="ConnectorPoint" presStyleLbl="lnNode1" presStyleIdx="6"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DB265600-B999-4D63-96BE-E829D21DC3E8}" type="pres">
      <dgm:prSet presAssocID="{C82A35FD-14A0-4F13-A6F9-EFC33BE708DB}" presName="DropPinPlaceHolder" presStyleCnt="0"/>
      <dgm:spPr/>
    </dgm:pt>
    <dgm:pt modelId="{18398500-983C-4C68-963E-2B984BDF2298}" type="pres">
      <dgm:prSet presAssocID="{C82A35FD-14A0-4F13-A6F9-EFC33BE708DB}" presName="DropPin" presStyleLbl="alignNode1" presStyleIdx="6" presStyleCnt="8"/>
      <dgm:spPr/>
    </dgm:pt>
    <dgm:pt modelId="{B2CC5709-0866-48FA-A3A6-D6A2630019AE}" type="pres">
      <dgm:prSet presAssocID="{C82A35FD-14A0-4F13-A6F9-EFC33BE708DB}" presName="Ellipse" presStyleLbl="fgAcc1" presStyleIdx="7" presStyleCnt="9"/>
      <dgm:spPr>
        <a:solidFill>
          <a:schemeClr val="lt1">
            <a:alpha val="90000"/>
            <a:hueOff val="0"/>
            <a:satOff val="0"/>
            <a:lumOff val="0"/>
            <a:alphaOff val="0"/>
          </a:schemeClr>
        </a:solidFill>
        <a:ln w="22225" cap="rnd" cmpd="sng" algn="ctr">
          <a:noFill/>
          <a:prstDash val="solid"/>
        </a:ln>
        <a:effectLst/>
      </dgm:spPr>
    </dgm:pt>
    <dgm:pt modelId="{56555A19-3749-441D-9047-59241524696A}" type="pres">
      <dgm:prSet presAssocID="{C82A35FD-14A0-4F13-A6F9-EFC33BE708DB}" presName="L2TextContainer" presStyleLbl="revTx" presStyleIdx="12" presStyleCnt="16">
        <dgm:presLayoutVars>
          <dgm:bulletEnabled val="1"/>
        </dgm:presLayoutVars>
      </dgm:prSet>
      <dgm:spPr/>
    </dgm:pt>
    <dgm:pt modelId="{0E57F70C-3707-4721-875E-C3FD07E27AA3}" type="pres">
      <dgm:prSet presAssocID="{C82A35FD-14A0-4F13-A6F9-EFC33BE708DB}" presName="L1TextContainer" presStyleLbl="revTx" presStyleIdx="13" presStyleCnt="16">
        <dgm:presLayoutVars>
          <dgm:chMax val="1"/>
          <dgm:chPref val="1"/>
          <dgm:bulletEnabled val="1"/>
        </dgm:presLayoutVars>
      </dgm:prSet>
      <dgm:spPr/>
    </dgm:pt>
    <dgm:pt modelId="{4AA57D35-3A40-42C7-8CE5-A5CDDB1CDC51}" type="pres">
      <dgm:prSet presAssocID="{C82A35FD-14A0-4F13-A6F9-EFC33BE708DB}" presName="ConnectLine" presStyleLbl="sibTrans1D1" presStyleIdx="6" presStyleCnt="8"/>
      <dgm:spPr>
        <a:noFill/>
        <a:ln w="12700" cap="rnd" cmpd="sng" algn="ctr">
          <a:solidFill>
            <a:schemeClr val="accent1">
              <a:hueOff val="0"/>
              <a:satOff val="0"/>
              <a:lumOff val="0"/>
              <a:alphaOff val="0"/>
            </a:schemeClr>
          </a:solidFill>
          <a:prstDash val="dash"/>
        </a:ln>
        <a:effectLst/>
      </dgm:spPr>
    </dgm:pt>
    <dgm:pt modelId="{75374570-6B6B-454D-9B9C-7C56B5DC4775}" type="pres">
      <dgm:prSet presAssocID="{C82A35FD-14A0-4F13-A6F9-EFC33BE708DB}" presName="EmptyPlaceHolder" presStyleCnt="0"/>
      <dgm:spPr/>
    </dgm:pt>
    <dgm:pt modelId="{28792E01-D58A-4F18-8826-421F7882FD09}" type="pres">
      <dgm:prSet presAssocID="{48240A05-7464-4FC5-AE4C-9B91F6B3AFE4}" presName="spaceBetweenRectangles" presStyleCnt="0"/>
      <dgm:spPr/>
    </dgm:pt>
    <dgm:pt modelId="{A94D8E2A-D0B4-4B43-82BB-B68993DAD272}" type="pres">
      <dgm:prSet presAssocID="{EDC37D39-697F-4386-AD98-96705E081C3F}" presName="composite" presStyleCnt="0"/>
      <dgm:spPr/>
    </dgm:pt>
    <dgm:pt modelId="{A4A1263E-0DF6-4B01-B68D-4A78C211E450}" type="pres">
      <dgm:prSet presAssocID="{EDC37D39-697F-4386-AD98-96705E081C3F}" presName="ConnectorPoint" presStyleLbl="lnNode1" presStyleIdx="7" presStyleCnt="8"/>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ED77940E-7355-4504-9ABA-EB66AF77FD28}" type="pres">
      <dgm:prSet presAssocID="{EDC37D39-697F-4386-AD98-96705E081C3F}" presName="DropPinPlaceHolder" presStyleCnt="0"/>
      <dgm:spPr/>
    </dgm:pt>
    <dgm:pt modelId="{AE8250E0-2B4A-4C07-9D05-8C2B4D9097CE}" type="pres">
      <dgm:prSet presAssocID="{EDC37D39-697F-4386-AD98-96705E081C3F}" presName="DropPin" presStyleLbl="alignNode1" presStyleIdx="7" presStyleCnt="8"/>
      <dgm:spPr/>
    </dgm:pt>
    <dgm:pt modelId="{A4A00DDF-FE80-40C1-B3C2-A8B6271C613A}" type="pres">
      <dgm:prSet presAssocID="{EDC37D39-697F-4386-AD98-96705E081C3F}" presName="Ellipse" presStyleLbl="fgAcc1" presStyleIdx="8" presStyleCnt="9"/>
      <dgm:spPr>
        <a:solidFill>
          <a:schemeClr val="lt1">
            <a:alpha val="90000"/>
            <a:hueOff val="0"/>
            <a:satOff val="0"/>
            <a:lumOff val="0"/>
            <a:alphaOff val="0"/>
          </a:schemeClr>
        </a:solidFill>
        <a:ln w="22225" cap="rnd" cmpd="sng" algn="ctr">
          <a:noFill/>
          <a:prstDash val="solid"/>
        </a:ln>
        <a:effectLst/>
      </dgm:spPr>
    </dgm:pt>
    <dgm:pt modelId="{E96A0735-463D-412C-AFE7-9FEB8F42B832}" type="pres">
      <dgm:prSet presAssocID="{EDC37D39-697F-4386-AD98-96705E081C3F}" presName="L2TextContainer" presStyleLbl="revTx" presStyleIdx="14" presStyleCnt="16">
        <dgm:presLayoutVars>
          <dgm:bulletEnabled val="1"/>
        </dgm:presLayoutVars>
      </dgm:prSet>
      <dgm:spPr/>
    </dgm:pt>
    <dgm:pt modelId="{A5211611-375D-41CA-B111-DD6C556E2752}" type="pres">
      <dgm:prSet presAssocID="{EDC37D39-697F-4386-AD98-96705E081C3F}" presName="L1TextContainer" presStyleLbl="revTx" presStyleIdx="15" presStyleCnt="16">
        <dgm:presLayoutVars>
          <dgm:chMax val="1"/>
          <dgm:chPref val="1"/>
          <dgm:bulletEnabled val="1"/>
        </dgm:presLayoutVars>
      </dgm:prSet>
      <dgm:spPr/>
    </dgm:pt>
    <dgm:pt modelId="{BB95329A-87ED-41F6-99B4-1E6A3B3E1796}" type="pres">
      <dgm:prSet presAssocID="{EDC37D39-697F-4386-AD98-96705E081C3F}" presName="ConnectLine" presStyleLbl="sibTrans1D1" presStyleIdx="7" presStyleCnt="8"/>
      <dgm:spPr>
        <a:noFill/>
        <a:ln w="12700" cap="rnd" cmpd="sng" algn="ctr">
          <a:solidFill>
            <a:schemeClr val="accent1">
              <a:hueOff val="0"/>
              <a:satOff val="0"/>
              <a:lumOff val="0"/>
              <a:alphaOff val="0"/>
            </a:schemeClr>
          </a:solidFill>
          <a:prstDash val="dash"/>
        </a:ln>
        <a:effectLst/>
      </dgm:spPr>
    </dgm:pt>
    <dgm:pt modelId="{2C03D49A-5802-4FDB-95E6-D09D719F326F}" type="pres">
      <dgm:prSet presAssocID="{EDC37D39-697F-4386-AD98-96705E081C3F}" presName="EmptyPlaceHolder" presStyleCnt="0"/>
      <dgm:spPr/>
    </dgm:pt>
  </dgm:ptLst>
  <dgm:cxnLst>
    <dgm:cxn modelId="{94A7690A-5D8B-4E36-80FC-2051E49D6F38}" srcId="{D01310B2-87E5-4BAB-8FAE-C374001DB825}" destId="{BE1CC18D-65EB-4A1A-B9C2-578E46D2DD43}" srcOrd="0" destOrd="0" parTransId="{F57269FE-2C91-43D5-BE13-2F9A38E3FDF5}" sibTransId="{411051A6-E154-4515-B6AE-C84A8C9FC26E}"/>
    <dgm:cxn modelId="{D8E0500C-F15A-4940-B1A7-263B2E44B36C}" type="presOf" srcId="{C82A35FD-14A0-4F13-A6F9-EFC33BE708DB}" destId="{0E57F70C-3707-4721-875E-C3FD07E27AA3}" srcOrd="0" destOrd="0" presId="urn:microsoft.com/office/officeart/2017/3/layout/DropPinTimeline"/>
    <dgm:cxn modelId="{D227C123-ED80-419B-ACE9-A59BF08B8F50}" type="presOf" srcId="{1A2E2F48-1D2B-43E6-975C-DA2769CD6D6B}" destId="{E96A0735-463D-412C-AFE7-9FEB8F42B832}" srcOrd="0" destOrd="0" presId="urn:microsoft.com/office/officeart/2017/3/layout/DropPinTimeline"/>
    <dgm:cxn modelId="{C7928A24-B17F-4C71-B38C-9BAEC5529046}" srcId="{7C453494-4F19-49D8-A865-B4006CA45030}" destId="{5592AE26-C829-4B59-BC2D-1DFBB277D1D6}" srcOrd="3" destOrd="0" parTransId="{08760213-EAE1-48ED-B5F1-F2C4E81165D9}" sibTransId="{2F227E5B-77B6-4884-AC27-940AE9F0D27B}"/>
    <dgm:cxn modelId="{F6901C26-7E72-4217-9548-30E6892EAC7E}" srcId="{5733E910-754B-4D16-8C14-DA8459B5F083}" destId="{68200869-1CE3-477B-A002-26B37FBBF79D}" srcOrd="0" destOrd="0" parTransId="{3F41491F-DAC9-40CE-8288-2FBC4758D327}" sibTransId="{3E158A70-EC6B-42CF-B1F8-A175AAB83E9B}"/>
    <dgm:cxn modelId="{AAFCC63F-A997-4EBB-AA56-7617FB4DA1B0}" type="presOf" srcId="{5592AE26-C829-4B59-BC2D-1DFBB277D1D6}" destId="{5F40A127-8D77-4E8D-AC27-6C9ADAD22E05}" srcOrd="0" destOrd="0" presId="urn:microsoft.com/office/officeart/2017/3/layout/DropPinTimeline"/>
    <dgm:cxn modelId="{435DFF65-5571-4B59-9DB6-838632479D85}" srcId="{7C453494-4F19-49D8-A865-B4006CA45030}" destId="{83692983-694B-4DB1-87D6-B3250F8E6096}" srcOrd="4" destOrd="0" parTransId="{CAC94EA9-14B4-4459-8D15-DC194D6FAAE3}" sibTransId="{A1F9D5F5-0CC4-4935-8305-8C6970B78280}"/>
    <dgm:cxn modelId="{C4006E68-0126-47CB-8F51-9AA57864C0A6}" type="presOf" srcId="{B87053D8-2755-4873-AAE8-B8F21D97B5D8}" destId="{BBAD1D2B-FC98-430D-9F6C-9F2C38875259}" srcOrd="0" destOrd="1" presId="urn:microsoft.com/office/officeart/2017/3/layout/DropPinTimeline"/>
    <dgm:cxn modelId="{D6844F48-CCED-4913-A088-5DF824512041}" type="presOf" srcId="{68200869-1CE3-477B-A002-26B37FBBF79D}" destId="{DC8C5632-A690-4630-9D69-CF03DB0E66CF}" srcOrd="0" destOrd="0" presId="urn:microsoft.com/office/officeart/2017/3/layout/DropPinTimeline"/>
    <dgm:cxn modelId="{3AC06C52-8EB2-4034-A3D7-2884AE3217B2}" srcId="{7C453494-4F19-49D8-A865-B4006CA45030}" destId="{D01310B2-87E5-4BAB-8FAE-C374001DB825}" srcOrd="0" destOrd="0" parTransId="{D010E828-6FAE-4072-B8B7-8E9030978AAA}" sibTransId="{C5F1E298-AF83-4C3D-B012-DB634019C2C4}"/>
    <dgm:cxn modelId="{49B67B57-5907-41DA-804A-2EC69A20C7C3}" type="presOf" srcId="{AB95687A-50E2-4607-8958-25892E5D9CD1}" destId="{56555A19-3749-441D-9047-59241524696A}" srcOrd="0" destOrd="0" presId="urn:microsoft.com/office/officeart/2017/3/layout/DropPinTimeline"/>
    <dgm:cxn modelId="{0FC8D87A-4214-434C-9A7B-E0F4423D136B}" srcId="{83692983-694B-4DB1-87D6-B3250F8E6096}" destId="{64667BF6-A8BE-40A6-89CD-672751066774}" srcOrd="0" destOrd="0" parTransId="{1FFE605D-5343-492C-8D29-DF8582B2FB81}" sibTransId="{6340599C-B78F-49B8-B87C-E4A4FB852F70}"/>
    <dgm:cxn modelId="{6239C481-017F-4F0F-AC4B-B0A129420824}" srcId="{7C453494-4F19-49D8-A865-B4006CA45030}" destId="{C82A35FD-14A0-4F13-A6F9-EFC33BE708DB}" srcOrd="6" destOrd="0" parTransId="{0878C843-9A53-4744-9D02-94FEB70A9318}" sibTransId="{48240A05-7464-4FC5-AE4C-9B91F6B3AFE4}"/>
    <dgm:cxn modelId="{0E985586-2C01-436A-AFB7-8DA0209580F3}" srcId="{7C453494-4F19-49D8-A865-B4006CA45030}" destId="{2A65E130-5EF0-4096-A828-4F0D5D09651B}" srcOrd="1" destOrd="0" parTransId="{6821A94F-45C4-4C9D-AA59-60C20BA93EC9}" sibTransId="{37746C32-F27E-4423-8341-E83728F31A44}"/>
    <dgm:cxn modelId="{7D65A488-723F-40F7-8959-75B19CFD5FD4}" srcId="{C82A35FD-14A0-4F13-A6F9-EFC33BE708DB}" destId="{AB95687A-50E2-4607-8958-25892E5D9CD1}" srcOrd="0" destOrd="0" parTransId="{6F725040-E68D-4D43-8B90-A0B2034F3CE4}" sibTransId="{0C6F341C-7CA6-4EB2-A07E-00DCB151FD4F}"/>
    <dgm:cxn modelId="{E0F2F98A-1ED1-4DD7-BDF9-84F0B5F79E61}" type="presOf" srcId="{D01310B2-87E5-4BAB-8FAE-C374001DB825}" destId="{F81CEF23-36A0-4EBF-AE54-C0066E06CE01}" srcOrd="0" destOrd="0" presId="urn:microsoft.com/office/officeart/2017/3/layout/DropPinTimeline"/>
    <dgm:cxn modelId="{2AAEAA91-0E9E-47D4-AB6D-B09F9E3354D8}" srcId="{7C453494-4F19-49D8-A865-B4006CA45030}" destId="{EDC37D39-697F-4386-AD98-96705E081C3F}" srcOrd="7" destOrd="0" parTransId="{299DEEBF-C4FE-47AB-90AB-99691B7678B2}" sibTransId="{B18C6D85-B0FB-419C-A2B9-414B8FEDF6AD}"/>
    <dgm:cxn modelId="{FA4C9BA3-F821-4996-8F1A-378892406E3E}" type="presOf" srcId="{83692983-694B-4DB1-87D6-B3250F8E6096}" destId="{A4D2310E-78FC-45AA-92F1-39F659441B9C}" srcOrd="0" destOrd="0" presId="urn:microsoft.com/office/officeart/2017/3/layout/DropPinTimeline"/>
    <dgm:cxn modelId="{D6BE12A5-A863-4098-A01E-32786777183D}" type="presOf" srcId="{DC9350E5-57C7-4624-A7DE-46D87EDB6487}" destId="{EEA60E19-2667-48EA-8EEF-B11AC9717314}" srcOrd="0" destOrd="0" presId="urn:microsoft.com/office/officeart/2017/3/layout/DropPinTimeline"/>
    <dgm:cxn modelId="{821B00AA-EBDC-4BCB-A066-33641A55A87C}" srcId="{D2A0DDBA-B9E0-48E0-A410-F1A76E7EC4A8}" destId="{CB7995F3-E15E-494F-8CFB-1C83405C2453}" srcOrd="0" destOrd="0" parTransId="{F286D8F6-C9F8-4508-BA11-3F831D6D6CC7}" sibTransId="{A05D1BB2-677F-4B4B-95B5-837EA116EE82}"/>
    <dgm:cxn modelId="{825CCDAC-2436-443A-BAF5-E19A05E53536}" type="presOf" srcId="{D2A0DDBA-B9E0-48E0-A410-F1A76E7EC4A8}" destId="{8156FA04-CA1B-4C83-8B5B-553A868A6A32}" srcOrd="0" destOrd="0" presId="urn:microsoft.com/office/officeart/2017/3/layout/DropPinTimeline"/>
    <dgm:cxn modelId="{ABC28DB1-65C8-4805-81D8-9DE2781C6EDD}" type="presOf" srcId="{BE1CC18D-65EB-4A1A-B9C2-578E46D2DD43}" destId="{D198D814-4B6E-466A-B62A-3CEAC0B30B7A}" srcOrd="0" destOrd="0" presId="urn:microsoft.com/office/officeart/2017/3/layout/DropPinTimeline"/>
    <dgm:cxn modelId="{D79845C1-264D-4D8C-AC1C-36BAD1828998}" srcId="{5592AE26-C829-4B59-BC2D-1DFBB277D1D6}" destId="{D2A0DDBA-B9E0-48E0-A410-F1A76E7EC4A8}" srcOrd="0" destOrd="0" parTransId="{0D06FAD6-1A12-4F48-97C3-36E66885364C}" sibTransId="{558D1F2F-8EDA-4F7C-A13A-7476D4AEE3CC}"/>
    <dgm:cxn modelId="{643629C4-ABC9-4666-8436-2FD2E82D30B2}" type="presOf" srcId="{5733E910-754B-4D16-8C14-DA8459B5F083}" destId="{169E9D46-CE74-4694-B00F-6660E5FD6557}" srcOrd="0" destOrd="0" presId="urn:microsoft.com/office/officeart/2017/3/layout/DropPinTimeline"/>
    <dgm:cxn modelId="{CCD064C5-90AA-44BF-82A7-E888AD659A58}" srcId="{7C453494-4F19-49D8-A865-B4006CA45030}" destId="{DC9350E5-57C7-4624-A7DE-46D87EDB6487}" srcOrd="5" destOrd="0" parTransId="{AEFDB9A9-2AE4-461A-99B7-3FE0DBF3B905}" sibTransId="{BEBEC710-69C4-4BA6-B10B-F217C80895EA}"/>
    <dgm:cxn modelId="{F096AFCA-CBB3-4D25-89DE-131EDB9B14C5}" srcId="{64667BF6-A8BE-40A6-89CD-672751066774}" destId="{B87053D8-2755-4873-AAE8-B8F21D97B5D8}" srcOrd="0" destOrd="0" parTransId="{4F1FD0E9-A5B0-4C92-A2EA-F8F6289FC01A}" sibTransId="{40324446-B5F9-4102-B15A-A64C9F64FFF7}"/>
    <dgm:cxn modelId="{E35C40CC-F139-4260-A2E5-EFC99A5F374D}" type="presOf" srcId="{EDC37D39-697F-4386-AD98-96705E081C3F}" destId="{A5211611-375D-41CA-B111-DD6C556E2752}" srcOrd="0" destOrd="0" presId="urn:microsoft.com/office/officeart/2017/3/layout/DropPinTimeline"/>
    <dgm:cxn modelId="{66ACD0CD-26DB-4E3B-B2F2-95382CF250D4}" srcId="{7C453494-4F19-49D8-A865-B4006CA45030}" destId="{5733E910-754B-4D16-8C14-DA8459B5F083}" srcOrd="2" destOrd="0" parTransId="{F46D4048-54E0-47E1-89FF-EA726A6FD9C4}" sibTransId="{9674794C-152B-4350-BE82-B66FE9F57EDF}"/>
    <dgm:cxn modelId="{B36652D5-92EA-44A8-9022-3D5E17179294}" type="presOf" srcId="{2A65E130-5EF0-4096-A828-4F0D5D09651B}" destId="{B192F14F-4F86-4F3B-A4A9-5F62279A0923}" srcOrd="0" destOrd="0" presId="urn:microsoft.com/office/officeart/2017/3/layout/DropPinTimeline"/>
    <dgm:cxn modelId="{F44F79D6-3407-4AF3-96DD-242C9DD2A5E0}" type="presOf" srcId="{7C453494-4F19-49D8-A865-B4006CA45030}" destId="{6A0799A4-37D9-472E-85D2-49A84EAC954F}" srcOrd="0" destOrd="0" presId="urn:microsoft.com/office/officeart/2017/3/layout/DropPinTimeline"/>
    <dgm:cxn modelId="{BF4F30DE-6B6E-4F68-B147-4AD872B4B1BC}" type="presOf" srcId="{CB7995F3-E15E-494F-8CFB-1C83405C2453}" destId="{8156FA04-CA1B-4C83-8B5B-553A868A6A32}" srcOrd="0" destOrd="1" presId="urn:microsoft.com/office/officeart/2017/3/layout/DropPinTimeline"/>
    <dgm:cxn modelId="{C2B860EB-C1B8-4AF6-A8AC-3D231DD10E6D}" srcId="{EDC37D39-697F-4386-AD98-96705E081C3F}" destId="{1A2E2F48-1D2B-43E6-975C-DA2769CD6D6B}" srcOrd="0" destOrd="0" parTransId="{42033924-BAFA-4D57-9050-C52E031452B3}" sibTransId="{699B26AC-0CFE-447C-AFE6-DE65A3093913}"/>
    <dgm:cxn modelId="{1D081CFF-F148-4A59-BD9F-759923351B6E}" type="presOf" srcId="{64667BF6-A8BE-40A6-89CD-672751066774}" destId="{BBAD1D2B-FC98-430D-9F6C-9F2C38875259}" srcOrd="0" destOrd="0" presId="urn:microsoft.com/office/officeart/2017/3/layout/DropPinTimeline"/>
    <dgm:cxn modelId="{FCF23D90-8DBB-4341-AA95-E2003D04CE21}" type="presParOf" srcId="{6A0799A4-37D9-472E-85D2-49A84EAC954F}" destId="{8B470453-666C-4E44-AF63-6F173DB4B3A5}" srcOrd="0" destOrd="0" presId="urn:microsoft.com/office/officeart/2017/3/layout/DropPinTimeline"/>
    <dgm:cxn modelId="{7BBA17C8-173E-4ABB-8E21-63F70CBCEA45}" type="presParOf" srcId="{6A0799A4-37D9-472E-85D2-49A84EAC954F}" destId="{BA6357F7-A219-4852-A494-047975BAF7C9}" srcOrd="1" destOrd="0" presId="urn:microsoft.com/office/officeart/2017/3/layout/DropPinTimeline"/>
    <dgm:cxn modelId="{4C8484D2-2715-49B6-A1A5-EA4D12A6B7A3}" type="presParOf" srcId="{BA6357F7-A219-4852-A494-047975BAF7C9}" destId="{9930D1CB-E156-411B-B29C-4E3E9D3C4138}" srcOrd="0" destOrd="0" presId="urn:microsoft.com/office/officeart/2017/3/layout/DropPinTimeline"/>
    <dgm:cxn modelId="{7ED4ADF9-AD0E-4AE8-A7C1-47E8081F1279}" type="presParOf" srcId="{9930D1CB-E156-411B-B29C-4E3E9D3C4138}" destId="{B1971EC1-BDCE-4E55-858A-32A2B83C8924}" srcOrd="0" destOrd="0" presId="urn:microsoft.com/office/officeart/2017/3/layout/DropPinTimeline"/>
    <dgm:cxn modelId="{370C5C0A-CC52-47DD-A61A-B74EF8BB31C2}" type="presParOf" srcId="{9930D1CB-E156-411B-B29C-4E3E9D3C4138}" destId="{38274FB5-F708-4B53-A2F3-A7A25F633E99}" srcOrd="1" destOrd="0" presId="urn:microsoft.com/office/officeart/2017/3/layout/DropPinTimeline"/>
    <dgm:cxn modelId="{B2F9E423-3138-4684-9070-2224AAF0B9BF}" type="presParOf" srcId="{38274FB5-F708-4B53-A2F3-A7A25F633E99}" destId="{5BD520AA-A7A4-45F2-847D-A3272253708A}" srcOrd="0" destOrd="0" presId="urn:microsoft.com/office/officeart/2017/3/layout/DropPinTimeline"/>
    <dgm:cxn modelId="{8A1DF002-FB04-48F2-8F19-55B6C7BDB5DC}" type="presParOf" srcId="{38274FB5-F708-4B53-A2F3-A7A25F633E99}" destId="{1B0BB6B6-84BB-4EB7-9DF4-6AA997EAF801}" srcOrd="1" destOrd="0" presId="urn:microsoft.com/office/officeart/2017/3/layout/DropPinTimeline"/>
    <dgm:cxn modelId="{11443A43-CF18-4100-985E-DE8F4A916FF7}" type="presParOf" srcId="{9930D1CB-E156-411B-B29C-4E3E9D3C4138}" destId="{D198D814-4B6E-466A-B62A-3CEAC0B30B7A}" srcOrd="2" destOrd="0" presId="urn:microsoft.com/office/officeart/2017/3/layout/DropPinTimeline"/>
    <dgm:cxn modelId="{790CD5EF-05F6-49EF-8F64-41625D45D296}" type="presParOf" srcId="{9930D1CB-E156-411B-B29C-4E3E9D3C4138}" destId="{F81CEF23-36A0-4EBF-AE54-C0066E06CE01}" srcOrd="3" destOrd="0" presId="urn:microsoft.com/office/officeart/2017/3/layout/DropPinTimeline"/>
    <dgm:cxn modelId="{D30F5136-A54B-4320-BB7D-25F1748F9998}" type="presParOf" srcId="{9930D1CB-E156-411B-B29C-4E3E9D3C4138}" destId="{EBA17EAF-BCCC-49AF-A8CC-9783752B0629}" srcOrd="4" destOrd="0" presId="urn:microsoft.com/office/officeart/2017/3/layout/DropPinTimeline"/>
    <dgm:cxn modelId="{BC9C04F6-BBA1-4A04-8BFA-65A6F141DF6A}" type="presParOf" srcId="{9930D1CB-E156-411B-B29C-4E3E9D3C4138}" destId="{7D194073-0CE2-4B60-86A2-B419A9952AD7}" srcOrd="5" destOrd="0" presId="urn:microsoft.com/office/officeart/2017/3/layout/DropPinTimeline"/>
    <dgm:cxn modelId="{6BAE1877-427A-4122-944B-76F933D63D62}" type="presParOf" srcId="{BA6357F7-A219-4852-A494-047975BAF7C9}" destId="{D2C4D95C-B8B8-4235-8D52-BECADFE4D57E}" srcOrd="1" destOrd="0" presId="urn:microsoft.com/office/officeart/2017/3/layout/DropPinTimeline"/>
    <dgm:cxn modelId="{87FDD2C9-52C4-4D3C-91D5-0624A04BEA1B}" type="presParOf" srcId="{BA6357F7-A219-4852-A494-047975BAF7C9}" destId="{B69400E8-8485-45BF-BE25-9047731BE97E}" srcOrd="2" destOrd="0" presId="urn:microsoft.com/office/officeart/2017/3/layout/DropPinTimeline"/>
    <dgm:cxn modelId="{B3AF2D47-79D1-431D-8D2B-5ABAB95A17A1}" type="presParOf" srcId="{B69400E8-8485-45BF-BE25-9047731BE97E}" destId="{E2C01979-5B21-4EBF-A155-C060E06FAA80}" srcOrd="0" destOrd="0" presId="urn:microsoft.com/office/officeart/2017/3/layout/DropPinTimeline"/>
    <dgm:cxn modelId="{DCBA5AFF-7A97-4770-98EA-F452FC792472}" type="presParOf" srcId="{B69400E8-8485-45BF-BE25-9047731BE97E}" destId="{F67DC603-9C5B-4496-BC92-240E4CBC409B}" srcOrd="1" destOrd="0" presId="urn:microsoft.com/office/officeart/2017/3/layout/DropPinTimeline"/>
    <dgm:cxn modelId="{74C9D2B4-3DA4-40AA-ADAD-9878A4DE34DC}" type="presParOf" srcId="{F67DC603-9C5B-4496-BC92-240E4CBC409B}" destId="{1E68C2EB-3EED-4250-B1F2-AC390213D05C}" srcOrd="0" destOrd="0" presId="urn:microsoft.com/office/officeart/2017/3/layout/DropPinTimeline"/>
    <dgm:cxn modelId="{A2085940-4B6D-49A4-9F55-8AB403A784B4}" type="presParOf" srcId="{F67DC603-9C5B-4496-BC92-240E4CBC409B}" destId="{8712DAA7-5E48-456F-A1E1-CD5685BCF3A4}" srcOrd="1" destOrd="0" presId="urn:microsoft.com/office/officeart/2017/3/layout/DropPinTimeline"/>
    <dgm:cxn modelId="{C3698EEB-608D-40CC-8B8C-4288A6CE09F6}" type="presParOf" srcId="{B69400E8-8485-45BF-BE25-9047731BE97E}" destId="{CCDF41AC-1934-4022-9586-1A39F8260A91}" srcOrd="2" destOrd="0" presId="urn:microsoft.com/office/officeart/2017/3/layout/DropPinTimeline"/>
    <dgm:cxn modelId="{E1C54D55-3F48-4262-BFF2-F5E1F028401E}" type="presParOf" srcId="{B69400E8-8485-45BF-BE25-9047731BE97E}" destId="{B192F14F-4F86-4F3B-A4A9-5F62279A0923}" srcOrd="3" destOrd="0" presId="urn:microsoft.com/office/officeart/2017/3/layout/DropPinTimeline"/>
    <dgm:cxn modelId="{8F5C6A4A-385D-4D9C-967B-D0CB1110F071}" type="presParOf" srcId="{B69400E8-8485-45BF-BE25-9047731BE97E}" destId="{2BD36FEC-095C-4067-9499-00B1D3A55A08}" srcOrd="4" destOrd="0" presId="urn:microsoft.com/office/officeart/2017/3/layout/DropPinTimeline"/>
    <dgm:cxn modelId="{C6F38FCC-631D-46DD-A151-7AD8B86A50D2}" type="presParOf" srcId="{B69400E8-8485-45BF-BE25-9047731BE97E}" destId="{7A4AA655-027A-4E8A-B96F-92F0FE5B6FF9}" srcOrd="5" destOrd="0" presId="urn:microsoft.com/office/officeart/2017/3/layout/DropPinTimeline"/>
    <dgm:cxn modelId="{DE28FE85-933C-417E-AECE-7C57544845BE}" type="presParOf" srcId="{BA6357F7-A219-4852-A494-047975BAF7C9}" destId="{6EE071A5-C3D3-4D82-B2F2-9D3BAFF879F4}" srcOrd="3" destOrd="0" presId="urn:microsoft.com/office/officeart/2017/3/layout/DropPinTimeline"/>
    <dgm:cxn modelId="{AD35108D-639C-40D3-8758-8DD826D49CB4}" type="presParOf" srcId="{BA6357F7-A219-4852-A494-047975BAF7C9}" destId="{2A151D7A-046B-4EB1-AE5C-EF6B8650C42A}" srcOrd="4" destOrd="0" presId="urn:microsoft.com/office/officeart/2017/3/layout/DropPinTimeline"/>
    <dgm:cxn modelId="{7BD245A3-5AAC-43A3-8810-D7715F251060}" type="presParOf" srcId="{2A151D7A-046B-4EB1-AE5C-EF6B8650C42A}" destId="{5944F41E-6F58-4446-82E9-FFDD9F0E2611}" srcOrd="0" destOrd="0" presId="urn:microsoft.com/office/officeart/2017/3/layout/DropPinTimeline"/>
    <dgm:cxn modelId="{41A79F63-61CE-42B5-9194-65C95C1DB22C}" type="presParOf" srcId="{2A151D7A-046B-4EB1-AE5C-EF6B8650C42A}" destId="{CC39C966-ED20-4ADD-A880-061573859416}" srcOrd="1" destOrd="0" presId="urn:microsoft.com/office/officeart/2017/3/layout/DropPinTimeline"/>
    <dgm:cxn modelId="{9C2EFBEB-E38C-48B2-828B-874E0C5153B6}" type="presParOf" srcId="{CC39C966-ED20-4ADD-A880-061573859416}" destId="{BC9EB2E1-2444-4C04-9CA8-24C7FE5BE652}" srcOrd="0" destOrd="0" presId="urn:microsoft.com/office/officeart/2017/3/layout/DropPinTimeline"/>
    <dgm:cxn modelId="{70B954E2-09F3-4003-95E0-92674FDC8F31}" type="presParOf" srcId="{CC39C966-ED20-4ADD-A880-061573859416}" destId="{2C69E199-2360-4F73-8A92-2C9296616F50}" srcOrd="1" destOrd="0" presId="urn:microsoft.com/office/officeart/2017/3/layout/DropPinTimeline"/>
    <dgm:cxn modelId="{19D75E6C-45D5-4DB7-8D58-71239ED90284}" type="presParOf" srcId="{2A151D7A-046B-4EB1-AE5C-EF6B8650C42A}" destId="{DC8C5632-A690-4630-9D69-CF03DB0E66CF}" srcOrd="2" destOrd="0" presId="urn:microsoft.com/office/officeart/2017/3/layout/DropPinTimeline"/>
    <dgm:cxn modelId="{CC3349DF-C5F5-48DC-B100-9E6EB2698327}" type="presParOf" srcId="{2A151D7A-046B-4EB1-AE5C-EF6B8650C42A}" destId="{169E9D46-CE74-4694-B00F-6660E5FD6557}" srcOrd="3" destOrd="0" presId="urn:microsoft.com/office/officeart/2017/3/layout/DropPinTimeline"/>
    <dgm:cxn modelId="{55E685C0-52EC-4DF8-87F9-2C50B5C00232}" type="presParOf" srcId="{2A151D7A-046B-4EB1-AE5C-EF6B8650C42A}" destId="{D51E73BC-EDC4-4349-BAA3-C3819FB44D2A}" srcOrd="4" destOrd="0" presId="urn:microsoft.com/office/officeart/2017/3/layout/DropPinTimeline"/>
    <dgm:cxn modelId="{3969F4EC-2CDA-4C7A-B2A7-44CFAEC3E2A6}" type="presParOf" srcId="{2A151D7A-046B-4EB1-AE5C-EF6B8650C42A}" destId="{9D3CD7EB-86F5-4FED-9F12-535846C27582}" srcOrd="5" destOrd="0" presId="urn:microsoft.com/office/officeart/2017/3/layout/DropPinTimeline"/>
    <dgm:cxn modelId="{1BA70FAA-F55F-46E0-9FEE-387CC50EFCD6}" type="presParOf" srcId="{BA6357F7-A219-4852-A494-047975BAF7C9}" destId="{58BF3E5C-FD26-4523-9856-55BD4F6E854C}" srcOrd="5" destOrd="0" presId="urn:microsoft.com/office/officeart/2017/3/layout/DropPinTimeline"/>
    <dgm:cxn modelId="{2CEE3010-001B-42DD-AC9F-8BC2FD610AD3}" type="presParOf" srcId="{BA6357F7-A219-4852-A494-047975BAF7C9}" destId="{FFD31D6B-F1A4-4174-9FC7-5E4E68DE1389}" srcOrd="6" destOrd="0" presId="urn:microsoft.com/office/officeart/2017/3/layout/DropPinTimeline"/>
    <dgm:cxn modelId="{20121481-4C56-4B83-8324-CB7427080C57}" type="presParOf" srcId="{FFD31D6B-F1A4-4174-9FC7-5E4E68DE1389}" destId="{5C16283A-F2AE-4FCD-A2A7-68E81D13EFFB}" srcOrd="0" destOrd="0" presId="urn:microsoft.com/office/officeart/2017/3/layout/DropPinTimeline"/>
    <dgm:cxn modelId="{32CFF359-7CF7-444B-973B-9EE5A2786E85}" type="presParOf" srcId="{FFD31D6B-F1A4-4174-9FC7-5E4E68DE1389}" destId="{7EC791A2-4F51-431B-A36E-7B941A69294B}" srcOrd="1" destOrd="0" presId="urn:microsoft.com/office/officeart/2017/3/layout/DropPinTimeline"/>
    <dgm:cxn modelId="{3096C8F6-DD11-4293-AC82-CBD7A06694DA}" type="presParOf" srcId="{7EC791A2-4F51-431B-A36E-7B941A69294B}" destId="{2E149AFB-4EFC-4CB0-ABA7-15541D48785F}" srcOrd="0" destOrd="0" presId="urn:microsoft.com/office/officeart/2017/3/layout/DropPinTimeline"/>
    <dgm:cxn modelId="{C575ADE1-C029-41F3-8A7C-307A255F5282}" type="presParOf" srcId="{7EC791A2-4F51-431B-A36E-7B941A69294B}" destId="{4A4321CF-B7FD-4863-9E70-9E126523A757}" srcOrd="1" destOrd="0" presId="urn:microsoft.com/office/officeart/2017/3/layout/DropPinTimeline"/>
    <dgm:cxn modelId="{E86B7B88-4345-4313-B248-A75A226B7279}" type="presParOf" srcId="{FFD31D6B-F1A4-4174-9FC7-5E4E68DE1389}" destId="{8156FA04-CA1B-4C83-8B5B-553A868A6A32}" srcOrd="2" destOrd="0" presId="urn:microsoft.com/office/officeart/2017/3/layout/DropPinTimeline"/>
    <dgm:cxn modelId="{8737D3B9-A609-4B7F-9627-4396FE8C22B4}" type="presParOf" srcId="{FFD31D6B-F1A4-4174-9FC7-5E4E68DE1389}" destId="{5F40A127-8D77-4E8D-AC27-6C9ADAD22E05}" srcOrd="3" destOrd="0" presId="urn:microsoft.com/office/officeart/2017/3/layout/DropPinTimeline"/>
    <dgm:cxn modelId="{887FCEC8-5B1E-4922-A848-7B5C2B713535}" type="presParOf" srcId="{FFD31D6B-F1A4-4174-9FC7-5E4E68DE1389}" destId="{719A9F82-AE89-458C-A96D-E79A91C42378}" srcOrd="4" destOrd="0" presId="urn:microsoft.com/office/officeart/2017/3/layout/DropPinTimeline"/>
    <dgm:cxn modelId="{969B8DEB-9374-4592-9331-3B5116A68193}" type="presParOf" srcId="{FFD31D6B-F1A4-4174-9FC7-5E4E68DE1389}" destId="{1AD85826-3A08-4AAB-9D40-D1ACE192E03F}" srcOrd="5" destOrd="0" presId="urn:microsoft.com/office/officeart/2017/3/layout/DropPinTimeline"/>
    <dgm:cxn modelId="{29D4000E-0414-4AB1-8CFE-4739E6DB7BAF}" type="presParOf" srcId="{BA6357F7-A219-4852-A494-047975BAF7C9}" destId="{C281A79F-1079-4668-A4DC-728AF9A70FDD}" srcOrd="7" destOrd="0" presId="urn:microsoft.com/office/officeart/2017/3/layout/DropPinTimeline"/>
    <dgm:cxn modelId="{835597E1-736B-4695-BCEC-974324E0AE87}" type="presParOf" srcId="{BA6357F7-A219-4852-A494-047975BAF7C9}" destId="{D9211DE7-1A5D-4EF7-A09C-4261C06C60E8}" srcOrd="8" destOrd="0" presId="urn:microsoft.com/office/officeart/2017/3/layout/DropPinTimeline"/>
    <dgm:cxn modelId="{2D15620C-8817-4626-932E-C907B1CA0DDE}" type="presParOf" srcId="{D9211DE7-1A5D-4EF7-A09C-4261C06C60E8}" destId="{3D6753FB-749E-46E4-88B3-CB8687ED3448}" srcOrd="0" destOrd="0" presId="urn:microsoft.com/office/officeart/2017/3/layout/DropPinTimeline"/>
    <dgm:cxn modelId="{66B4D1ED-6DAC-4810-87EB-89F40F4CD3B0}" type="presParOf" srcId="{D9211DE7-1A5D-4EF7-A09C-4261C06C60E8}" destId="{5F318716-8186-42F6-96C8-61DC4266115F}" srcOrd="1" destOrd="0" presId="urn:microsoft.com/office/officeart/2017/3/layout/DropPinTimeline"/>
    <dgm:cxn modelId="{C13C4906-7F7B-4648-B46E-4EFDEF109CCF}" type="presParOf" srcId="{5F318716-8186-42F6-96C8-61DC4266115F}" destId="{3179CE7D-AE13-4AAA-9D1A-7BDA819C428E}" srcOrd="0" destOrd="0" presId="urn:microsoft.com/office/officeart/2017/3/layout/DropPinTimeline"/>
    <dgm:cxn modelId="{BFBDE37E-EC96-4C30-9960-1E4508DEE331}" type="presParOf" srcId="{5F318716-8186-42F6-96C8-61DC4266115F}" destId="{AA68E499-6E0D-407C-B9F3-133EB06DFC10}" srcOrd="1" destOrd="0" presId="urn:microsoft.com/office/officeart/2017/3/layout/DropPinTimeline"/>
    <dgm:cxn modelId="{1E86DE3E-2E46-4117-BEE4-D4297ADAA36B}" type="presParOf" srcId="{D9211DE7-1A5D-4EF7-A09C-4261C06C60E8}" destId="{BBAD1D2B-FC98-430D-9F6C-9F2C38875259}" srcOrd="2" destOrd="0" presId="urn:microsoft.com/office/officeart/2017/3/layout/DropPinTimeline"/>
    <dgm:cxn modelId="{CB202347-681A-46C7-9FE0-83D9CD5EE572}" type="presParOf" srcId="{D9211DE7-1A5D-4EF7-A09C-4261C06C60E8}" destId="{A4D2310E-78FC-45AA-92F1-39F659441B9C}" srcOrd="3" destOrd="0" presId="urn:microsoft.com/office/officeart/2017/3/layout/DropPinTimeline"/>
    <dgm:cxn modelId="{C6739A0A-F763-4582-81C5-891087DEAEE9}" type="presParOf" srcId="{D9211DE7-1A5D-4EF7-A09C-4261C06C60E8}" destId="{23CA7AED-85F7-4545-BB7D-D522F9F84AE1}" srcOrd="4" destOrd="0" presId="urn:microsoft.com/office/officeart/2017/3/layout/DropPinTimeline"/>
    <dgm:cxn modelId="{A8250FE9-43D0-4CA1-8FC7-A84B60DE9C33}" type="presParOf" srcId="{D9211DE7-1A5D-4EF7-A09C-4261C06C60E8}" destId="{A9176C53-D69B-41D2-A7F8-613DA0BBE7C2}" srcOrd="5" destOrd="0" presId="urn:microsoft.com/office/officeart/2017/3/layout/DropPinTimeline"/>
    <dgm:cxn modelId="{59D5D414-2173-4377-BDAC-4C16C150E05A}" type="presParOf" srcId="{BA6357F7-A219-4852-A494-047975BAF7C9}" destId="{A45A1DA6-75E4-4639-8E74-E71D0B5E4710}" srcOrd="9" destOrd="0" presId="urn:microsoft.com/office/officeart/2017/3/layout/DropPinTimeline"/>
    <dgm:cxn modelId="{D3018833-6909-479A-A216-751573833A63}" type="presParOf" srcId="{BA6357F7-A219-4852-A494-047975BAF7C9}" destId="{3CD81F74-FB75-47F3-A647-FAE5E7B07BAB}" srcOrd="10" destOrd="0" presId="urn:microsoft.com/office/officeart/2017/3/layout/DropPinTimeline"/>
    <dgm:cxn modelId="{F95825A3-2DC8-4362-A39B-715016844ACF}" type="presParOf" srcId="{3CD81F74-FB75-47F3-A647-FAE5E7B07BAB}" destId="{C1757C70-5F4C-4EC4-8D30-A6557B41ED67}" srcOrd="0" destOrd="0" presId="urn:microsoft.com/office/officeart/2017/3/layout/DropPinTimeline"/>
    <dgm:cxn modelId="{8FC52633-175C-4229-9D6E-42190AC20779}" type="presParOf" srcId="{3CD81F74-FB75-47F3-A647-FAE5E7B07BAB}" destId="{B8005594-7946-4FD2-9D05-4A8EA9BFD54C}" srcOrd="1" destOrd="0" presId="urn:microsoft.com/office/officeart/2017/3/layout/DropPinTimeline"/>
    <dgm:cxn modelId="{FFC83298-8D60-41EF-8206-E9C28763E963}" type="presParOf" srcId="{B8005594-7946-4FD2-9D05-4A8EA9BFD54C}" destId="{3E7396C2-EF28-4F72-BCE2-F68609716068}" srcOrd="0" destOrd="0" presId="urn:microsoft.com/office/officeart/2017/3/layout/DropPinTimeline"/>
    <dgm:cxn modelId="{C310723A-DFEB-4683-9745-88C3688B5C5C}" type="presParOf" srcId="{B8005594-7946-4FD2-9D05-4A8EA9BFD54C}" destId="{75C92878-E254-463E-A9AE-A323502F7D1E}" srcOrd="1" destOrd="0" presId="urn:microsoft.com/office/officeart/2017/3/layout/DropPinTimeline"/>
    <dgm:cxn modelId="{BA9FA38B-619A-43A1-9616-07A3AC71B294}" type="presParOf" srcId="{3CD81F74-FB75-47F3-A647-FAE5E7B07BAB}" destId="{D8DDE7EF-C358-4860-AE98-06D39FF51FDF}" srcOrd="2" destOrd="0" presId="urn:microsoft.com/office/officeart/2017/3/layout/DropPinTimeline"/>
    <dgm:cxn modelId="{98EB9D6C-6F00-4BAF-B7AB-A7CEC463D2ED}" type="presParOf" srcId="{3CD81F74-FB75-47F3-A647-FAE5E7B07BAB}" destId="{EEA60E19-2667-48EA-8EEF-B11AC9717314}" srcOrd="3" destOrd="0" presId="urn:microsoft.com/office/officeart/2017/3/layout/DropPinTimeline"/>
    <dgm:cxn modelId="{ABB812EB-4350-49F3-B300-FE90ABDC0F52}" type="presParOf" srcId="{3CD81F74-FB75-47F3-A647-FAE5E7B07BAB}" destId="{21EB5F6B-DDD5-4DB4-95F1-A1BD8F8CD17A}" srcOrd="4" destOrd="0" presId="urn:microsoft.com/office/officeart/2017/3/layout/DropPinTimeline"/>
    <dgm:cxn modelId="{F72E53CF-3A23-48DC-9B9D-F089F433709D}" type="presParOf" srcId="{3CD81F74-FB75-47F3-A647-FAE5E7B07BAB}" destId="{BE147F25-98E5-4FFF-B8DB-9894185B32F1}" srcOrd="5" destOrd="0" presId="urn:microsoft.com/office/officeart/2017/3/layout/DropPinTimeline"/>
    <dgm:cxn modelId="{4759FF3F-C33E-4CE1-A394-6963688312A3}" type="presParOf" srcId="{BA6357F7-A219-4852-A494-047975BAF7C9}" destId="{F7846B6E-8C06-492A-BD5E-30ABA183522C}" srcOrd="11" destOrd="0" presId="urn:microsoft.com/office/officeart/2017/3/layout/DropPinTimeline"/>
    <dgm:cxn modelId="{60708E95-5ACF-4890-9471-DF2094177BDF}" type="presParOf" srcId="{BA6357F7-A219-4852-A494-047975BAF7C9}" destId="{327B260D-6788-4DD2-81F9-0504202667A0}" srcOrd="12" destOrd="0" presId="urn:microsoft.com/office/officeart/2017/3/layout/DropPinTimeline"/>
    <dgm:cxn modelId="{50E9082E-8F5E-41F0-8939-DA5C9FADCEAA}" type="presParOf" srcId="{327B260D-6788-4DD2-81F9-0504202667A0}" destId="{E6390503-1E19-4DB7-B858-AB084487770C}" srcOrd="0" destOrd="0" presId="urn:microsoft.com/office/officeart/2017/3/layout/DropPinTimeline"/>
    <dgm:cxn modelId="{9AAF3F36-7A4E-47C9-A61C-135D7B0797BF}" type="presParOf" srcId="{327B260D-6788-4DD2-81F9-0504202667A0}" destId="{DB265600-B999-4D63-96BE-E829D21DC3E8}" srcOrd="1" destOrd="0" presId="urn:microsoft.com/office/officeart/2017/3/layout/DropPinTimeline"/>
    <dgm:cxn modelId="{10CE9BCE-C717-44A1-B10C-BF1AD1AF3C84}" type="presParOf" srcId="{DB265600-B999-4D63-96BE-E829D21DC3E8}" destId="{18398500-983C-4C68-963E-2B984BDF2298}" srcOrd="0" destOrd="0" presId="urn:microsoft.com/office/officeart/2017/3/layout/DropPinTimeline"/>
    <dgm:cxn modelId="{75BB3560-1F45-4B05-A999-2F50C0108324}" type="presParOf" srcId="{DB265600-B999-4D63-96BE-E829D21DC3E8}" destId="{B2CC5709-0866-48FA-A3A6-D6A2630019AE}" srcOrd="1" destOrd="0" presId="urn:microsoft.com/office/officeart/2017/3/layout/DropPinTimeline"/>
    <dgm:cxn modelId="{1A983DBF-111A-4AFD-9A19-2E583C049DC8}" type="presParOf" srcId="{327B260D-6788-4DD2-81F9-0504202667A0}" destId="{56555A19-3749-441D-9047-59241524696A}" srcOrd="2" destOrd="0" presId="urn:microsoft.com/office/officeart/2017/3/layout/DropPinTimeline"/>
    <dgm:cxn modelId="{40FD70C8-B58B-42F6-8A75-B8457A377B20}" type="presParOf" srcId="{327B260D-6788-4DD2-81F9-0504202667A0}" destId="{0E57F70C-3707-4721-875E-C3FD07E27AA3}" srcOrd="3" destOrd="0" presId="urn:microsoft.com/office/officeart/2017/3/layout/DropPinTimeline"/>
    <dgm:cxn modelId="{0D328370-AD35-45B5-8DB6-7752F2AEA362}" type="presParOf" srcId="{327B260D-6788-4DD2-81F9-0504202667A0}" destId="{4AA57D35-3A40-42C7-8CE5-A5CDDB1CDC51}" srcOrd="4" destOrd="0" presId="urn:microsoft.com/office/officeart/2017/3/layout/DropPinTimeline"/>
    <dgm:cxn modelId="{0C0DAD20-B562-4C3C-AAB7-58184F5E2928}" type="presParOf" srcId="{327B260D-6788-4DD2-81F9-0504202667A0}" destId="{75374570-6B6B-454D-9B9C-7C56B5DC4775}" srcOrd="5" destOrd="0" presId="urn:microsoft.com/office/officeart/2017/3/layout/DropPinTimeline"/>
    <dgm:cxn modelId="{FF937479-CD66-4E59-9F08-DDED2FBFE803}" type="presParOf" srcId="{BA6357F7-A219-4852-A494-047975BAF7C9}" destId="{28792E01-D58A-4F18-8826-421F7882FD09}" srcOrd="13" destOrd="0" presId="urn:microsoft.com/office/officeart/2017/3/layout/DropPinTimeline"/>
    <dgm:cxn modelId="{A02DA310-93F9-4E25-BBA9-678CB35943A9}" type="presParOf" srcId="{BA6357F7-A219-4852-A494-047975BAF7C9}" destId="{A94D8E2A-D0B4-4B43-82BB-B68993DAD272}" srcOrd="14" destOrd="0" presId="urn:microsoft.com/office/officeart/2017/3/layout/DropPinTimeline"/>
    <dgm:cxn modelId="{2FCAA7B9-4BD9-4B44-9C0A-4212DDA05B9C}" type="presParOf" srcId="{A94D8E2A-D0B4-4B43-82BB-B68993DAD272}" destId="{A4A1263E-0DF6-4B01-B68D-4A78C211E450}" srcOrd="0" destOrd="0" presId="urn:microsoft.com/office/officeart/2017/3/layout/DropPinTimeline"/>
    <dgm:cxn modelId="{B83878F1-720D-4CA0-87A7-379C9406D9F4}" type="presParOf" srcId="{A94D8E2A-D0B4-4B43-82BB-B68993DAD272}" destId="{ED77940E-7355-4504-9ABA-EB66AF77FD28}" srcOrd="1" destOrd="0" presId="urn:microsoft.com/office/officeart/2017/3/layout/DropPinTimeline"/>
    <dgm:cxn modelId="{5E7DD168-8B6B-47D1-AA7B-2CAF1B6DA45D}" type="presParOf" srcId="{ED77940E-7355-4504-9ABA-EB66AF77FD28}" destId="{AE8250E0-2B4A-4C07-9D05-8C2B4D9097CE}" srcOrd="0" destOrd="0" presId="urn:microsoft.com/office/officeart/2017/3/layout/DropPinTimeline"/>
    <dgm:cxn modelId="{E6A8FBAD-EAA9-4BFB-86D7-5747957008EB}" type="presParOf" srcId="{ED77940E-7355-4504-9ABA-EB66AF77FD28}" destId="{A4A00DDF-FE80-40C1-B3C2-A8B6271C613A}" srcOrd="1" destOrd="0" presId="urn:microsoft.com/office/officeart/2017/3/layout/DropPinTimeline"/>
    <dgm:cxn modelId="{6F4683D3-ED74-4C60-A9FD-EBBC365D2AC4}" type="presParOf" srcId="{A94D8E2A-D0B4-4B43-82BB-B68993DAD272}" destId="{E96A0735-463D-412C-AFE7-9FEB8F42B832}" srcOrd="2" destOrd="0" presId="urn:microsoft.com/office/officeart/2017/3/layout/DropPinTimeline"/>
    <dgm:cxn modelId="{C04B3BC8-7366-4A09-9BE2-064822E3442C}" type="presParOf" srcId="{A94D8E2A-D0B4-4B43-82BB-B68993DAD272}" destId="{A5211611-375D-41CA-B111-DD6C556E2752}" srcOrd="3" destOrd="0" presId="urn:microsoft.com/office/officeart/2017/3/layout/DropPinTimeline"/>
    <dgm:cxn modelId="{EF7258E5-7154-42BE-A435-1F778970A03C}" type="presParOf" srcId="{A94D8E2A-D0B4-4B43-82BB-B68993DAD272}" destId="{BB95329A-87ED-41F6-99B4-1E6A3B3E1796}" srcOrd="4" destOrd="0" presId="urn:microsoft.com/office/officeart/2017/3/layout/DropPinTimeline"/>
    <dgm:cxn modelId="{E0879D10-69C3-4C89-B771-CFF8246B6810}" type="presParOf" srcId="{A94D8E2A-D0B4-4B43-82BB-B68993DAD272}" destId="{2C03D49A-5802-4FDB-95E6-D09D719F326F}"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70453-666C-4E44-AF63-6F173DB4B3A5}">
      <dsp:nvSpPr>
        <dsp:cNvPr id="0" name=""/>
        <dsp:cNvSpPr/>
      </dsp:nvSpPr>
      <dsp:spPr>
        <a:xfrm>
          <a:off x="0" y="2323507"/>
          <a:ext cx="10132731" cy="0"/>
        </a:xfrm>
        <a:prstGeom prst="line">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5BD520AA-A7A4-45F2-847D-A3272253708A}">
      <dsp:nvSpPr>
        <dsp:cNvPr id="0" name=""/>
        <dsp:cNvSpPr/>
      </dsp:nvSpPr>
      <dsp:spPr>
        <a:xfrm rot="8100000">
          <a:off x="68854" y="542672"/>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0BB6B6-84BB-4EB7-9DF4-6AA997EAF801}">
      <dsp:nvSpPr>
        <dsp:cNvPr id="0" name=""/>
        <dsp:cNvSpPr/>
      </dsp:nvSpPr>
      <dsp:spPr>
        <a:xfrm>
          <a:off x="105220" y="579038"/>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D198D814-4B6E-466A-B62A-3CEAC0B30B7A}">
      <dsp:nvSpPr>
        <dsp:cNvPr id="0" name=""/>
        <dsp:cNvSpPr/>
      </dsp:nvSpPr>
      <dsp:spPr>
        <a:xfrm>
          <a:off x="463997" y="947991"/>
          <a:ext cx="1795849" cy="137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rtl="0">
            <a:lnSpc>
              <a:spcPct val="90000"/>
            </a:lnSpc>
            <a:spcBef>
              <a:spcPct val="0"/>
            </a:spcBef>
            <a:spcAft>
              <a:spcPct val="35000"/>
            </a:spcAft>
            <a:buNone/>
          </a:pPr>
          <a:r>
            <a:rPr lang="en-US" sz="1000" b="1" kern="1200">
              <a:latin typeface="Arial" panose="020B0604020202020204"/>
            </a:rPr>
            <a:t>Early discussions</a:t>
          </a:r>
        </a:p>
      </dsp:txBody>
      <dsp:txXfrm>
        <a:off x="463997" y="947991"/>
        <a:ext cx="1795849" cy="1375516"/>
      </dsp:txXfrm>
    </dsp:sp>
    <dsp:sp modelId="{F81CEF23-36A0-4EBF-AE54-C0066E06CE01}">
      <dsp:nvSpPr>
        <dsp:cNvPr id="0" name=""/>
        <dsp:cNvSpPr/>
      </dsp:nvSpPr>
      <dsp:spPr>
        <a:xfrm>
          <a:off x="463997" y="464701"/>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t>Transit GM Meeting (June/July)</a:t>
          </a:r>
        </a:p>
      </dsp:txBody>
      <dsp:txXfrm>
        <a:off x="463997" y="464701"/>
        <a:ext cx="1795849" cy="483289"/>
      </dsp:txXfrm>
    </dsp:sp>
    <dsp:sp modelId="{EBA17EAF-BCCC-49AF-A8CC-9783752B0629}">
      <dsp:nvSpPr>
        <dsp:cNvPr id="0" name=""/>
        <dsp:cNvSpPr/>
      </dsp:nvSpPr>
      <dsp:spPr>
        <a:xfrm>
          <a:off x="232528" y="947991"/>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1971EC1-BDCE-4E55-858A-32A2B83C8924}">
      <dsp:nvSpPr>
        <dsp:cNvPr id="0" name=""/>
        <dsp:cNvSpPr/>
      </dsp:nvSpPr>
      <dsp:spPr>
        <a:xfrm>
          <a:off x="201039"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68C2EB-3EED-4250-B1F2-AC390213D05C}">
      <dsp:nvSpPr>
        <dsp:cNvPr id="0" name=""/>
        <dsp:cNvSpPr/>
      </dsp:nvSpPr>
      <dsp:spPr>
        <a:xfrm rot="18900000">
          <a:off x="1193401" y="3776995"/>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12DAA7-5E48-456F-A1E1-CD5685BCF3A4}">
      <dsp:nvSpPr>
        <dsp:cNvPr id="0" name=""/>
        <dsp:cNvSpPr/>
      </dsp:nvSpPr>
      <dsp:spPr>
        <a:xfrm>
          <a:off x="1229766" y="3813360"/>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CCDF41AC-1934-4022-9586-1A39F8260A91}">
      <dsp:nvSpPr>
        <dsp:cNvPr id="0" name=""/>
        <dsp:cNvSpPr/>
      </dsp:nvSpPr>
      <dsp:spPr>
        <a:xfrm>
          <a:off x="1588544" y="2323507"/>
          <a:ext cx="1795849" cy="1375516"/>
        </a:xfrm>
        <a:prstGeom prst="rect">
          <a:avLst/>
        </a:prstGeom>
        <a:noFill/>
        <a:ln>
          <a:noFill/>
        </a:ln>
        <a:effectLst/>
      </dsp:spPr>
      <dsp:style>
        <a:lnRef idx="0">
          <a:scrgbClr r="0" g="0" b="0"/>
        </a:lnRef>
        <a:fillRef idx="0">
          <a:scrgbClr r="0" g="0" b="0"/>
        </a:fillRef>
        <a:effectRef idx="0">
          <a:scrgbClr r="0" g="0" b="0"/>
        </a:effectRef>
        <a:fontRef idx="minor"/>
      </dsp:style>
    </dsp:sp>
    <dsp:sp modelId="{B192F14F-4F86-4F3B-A4A9-5F62279A0923}">
      <dsp:nvSpPr>
        <dsp:cNvPr id="0" name=""/>
        <dsp:cNvSpPr/>
      </dsp:nvSpPr>
      <dsp:spPr>
        <a:xfrm>
          <a:off x="1588544" y="3699023"/>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latin typeface="Arial" panose="020B0604020202020204"/>
            </a:rPr>
            <a:t>County Connection Board Meeting (Sept)</a:t>
          </a:r>
        </a:p>
      </dsp:txBody>
      <dsp:txXfrm>
        <a:off x="1588544" y="3699023"/>
        <a:ext cx="1795849" cy="483289"/>
      </dsp:txXfrm>
    </dsp:sp>
    <dsp:sp modelId="{2BD36FEC-095C-4067-9499-00B1D3A55A08}">
      <dsp:nvSpPr>
        <dsp:cNvPr id="0" name=""/>
        <dsp:cNvSpPr/>
      </dsp:nvSpPr>
      <dsp:spPr>
        <a:xfrm>
          <a:off x="1357074" y="2323507"/>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2C01979-5B21-4EBF-A155-C060E06FAA80}">
      <dsp:nvSpPr>
        <dsp:cNvPr id="0" name=""/>
        <dsp:cNvSpPr/>
      </dsp:nvSpPr>
      <dsp:spPr>
        <a:xfrm>
          <a:off x="1325585"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9EB2E1-2444-4C04-9CA8-24C7FE5BE652}">
      <dsp:nvSpPr>
        <dsp:cNvPr id="0" name=""/>
        <dsp:cNvSpPr/>
      </dsp:nvSpPr>
      <dsp:spPr>
        <a:xfrm rot="8100000">
          <a:off x="2317947" y="542672"/>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69E199-2360-4F73-8A92-2C9296616F50}">
      <dsp:nvSpPr>
        <dsp:cNvPr id="0" name=""/>
        <dsp:cNvSpPr/>
      </dsp:nvSpPr>
      <dsp:spPr>
        <a:xfrm>
          <a:off x="2354312" y="579038"/>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DC8C5632-A690-4630-9D69-CF03DB0E66CF}">
      <dsp:nvSpPr>
        <dsp:cNvPr id="0" name=""/>
        <dsp:cNvSpPr/>
      </dsp:nvSpPr>
      <dsp:spPr>
        <a:xfrm>
          <a:off x="2713090" y="947991"/>
          <a:ext cx="1795849" cy="137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b="1" kern="1200" err="1">
              <a:latin typeface="Arial" panose="020B0604020202020204"/>
            </a:rPr>
            <a:t>Countywid</a:t>
          </a:r>
          <a:r>
            <a:rPr lang="en-US" sz="1000" b="1" kern="1200">
              <a:latin typeface="Arial" panose="020B0604020202020204"/>
            </a:rPr>
            <a:t>e coordination </a:t>
          </a:r>
          <a:endParaRPr lang="en-US" sz="1000" kern="1200">
            <a:latin typeface="Arial" panose="020B0604020202020204"/>
          </a:endParaRPr>
        </a:p>
      </dsp:txBody>
      <dsp:txXfrm>
        <a:off x="2713090" y="947991"/>
        <a:ext cx="1795849" cy="1375516"/>
      </dsp:txXfrm>
    </dsp:sp>
    <dsp:sp modelId="{169E9D46-CE74-4694-B00F-6660E5FD6557}">
      <dsp:nvSpPr>
        <dsp:cNvPr id="0" name=""/>
        <dsp:cNvSpPr/>
      </dsp:nvSpPr>
      <dsp:spPr>
        <a:xfrm>
          <a:off x="2713090" y="464701"/>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latin typeface="Arial" panose="020B0604020202020204"/>
            </a:rPr>
            <a:t>Transit GM Meeting (Oct)</a:t>
          </a:r>
          <a:endParaRPr lang="en-US" sz="1300" kern="1200"/>
        </a:p>
      </dsp:txBody>
      <dsp:txXfrm>
        <a:off x="2713090" y="464701"/>
        <a:ext cx="1795849" cy="483289"/>
      </dsp:txXfrm>
    </dsp:sp>
    <dsp:sp modelId="{D51E73BC-EDC4-4349-BAA3-C3819FB44D2A}">
      <dsp:nvSpPr>
        <dsp:cNvPr id="0" name=""/>
        <dsp:cNvSpPr/>
      </dsp:nvSpPr>
      <dsp:spPr>
        <a:xfrm>
          <a:off x="2481621" y="947991"/>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944F41E-6F58-4446-82E9-FFDD9F0E2611}">
      <dsp:nvSpPr>
        <dsp:cNvPr id="0" name=""/>
        <dsp:cNvSpPr/>
      </dsp:nvSpPr>
      <dsp:spPr>
        <a:xfrm>
          <a:off x="2450131"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149AFB-4EFC-4CB0-ABA7-15541D48785F}">
      <dsp:nvSpPr>
        <dsp:cNvPr id="0" name=""/>
        <dsp:cNvSpPr/>
      </dsp:nvSpPr>
      <dsp:spPr>
        <a:xfrm rot="18900000">
          <a:off x="3442493" y="3776995"/>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4321CF-B7FD-4863-9E70-9E126523A757}">
      <dsp:nvSpPr>
        <dsp:cNvPr id="0" name=""/>
        <dsp:cNvSpPr/>
      </dsp:nvSpPr>
      <dsp:spPr>
        <a:xfrm>
          <a:off x="3478859" y="3813360"/>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8156FA04-CA1B-4C83-8B5B-553A868A6A32}">
      <dsp:nvSpPr>
        <dsp:cNvPr id="0" name=""/>
        <dsp:cNvSpPr/>
      </dsp:nvSpPr>
      <dsp:spPr>
        <a:xfrm>
          <a:off x="3837636" y="2323507"/>
          <a:ext cx="1795849" cy="137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63500" numCol="1" spcCol="1270" anchor="b" anchorCtr="0">
          <a:noAutofit/>
        </a:bodyPr>
        <a:lstStyle/>
        <a:p>
          <a:pPr marL="0" lvl="0" indent="0" algn="l" defTabSz="444500">
            <a:lnSpc>
              <a:spcPct val="90000"/>
            </a:lnSpc>
            <a:spcBef>
              <a:spcPct val="0"/>
            </a:spcBef>
            <a:spcAft>
              <a:spcPct val="35000"/>
            </a:spcAft>
            <a:buNone/>
          </a:pPr>
          <a:r>
            <a:rPr lang="en-US" sz="1000" kern="1200"/>
            <a:t>Funding approved </a:t>
          </a:r>
        </a:p>
        <a:p>
          <a:pPr marL="57150" lvl="1" indent="-57150" algn="l" defTabSz="355600">
            <a:lnSpc>
              <a:spcPct val="90000"/>
            </a:lnSpc>
            <a:spcBef>
              <a:spcPct val="0"/>
            </a:spcBef>
            <a:spcAft>
              <a:spcPct val="15000"/>
            </a:spcAft>
            <a:buChar char="•"/>
          </a:pPr>
          <a:r>
            <a:rPr lang="en-US" sz="800" kern="1200"/>
            <a:t> Measure J Line 21A funds in the amount of ($41,000) to fund the TRANSPAC portion of the countywide summer youth transit</a:t>
          </a:r>
        </a:p>
      </dsp:txBody>
      <dsp:txXfrm>
        <a:off x="3837636" y="2323507"/>
        <a:ext cx="1795849" cy="1375516"/>
      </dsp:txXfrm>
    </dsp:sp>
    <dsp:sp modelId="{5F40A127-8D77-4E8D-AC27-6C9ADAD22E05}">
      <dsp:nvSpPr>
        <dsp:cNvPr id="0" name=""/>
        <dsp:cNvSpPr/>
      </dsp:nvSpPr>
      <dsp:spPr>
        <a:xfrm>
          <a:off x="3837636" y="3699023"/>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latin typeface="Arial" panose="020B0604020202020204"/>
            </a:rPr>
            <a:t> TRANSPAC (Nov)</a:t>
          </a:r>
          <a:endParaRPr lang="en-US" sz="1300" kern="1200"/>
        </a:p>
      </dsp:txBody>
      <dsp:txXfrm>
        <a:off x="3837636" y="3699023"/>
        <a:ext cx="1795849" cy="483289"/>
      </dsp:txXfrm>
    </dsp:sp>
    <dsp:sp modelId="{719A9F82-AE89-458C-A96D-E79A91C42378}">
      <dsp:nvSpPr>
        <dsp:cNvPr id="0" name=""/>
        <dsp:cNvSpPr/>
      </dsp:nvSpPr>
      <dsp:spPr>
        <a:xfrm>
          <a:off x="3606167" y="2323507"/>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C16283A-F2AE-4FCD-A2A7-68E81D13EFFB}">
      <dsp:nvSpPr>
        <dsp:cNvPr id="0" name=""/>
        <dsp:cNvSpPr/>
      </dsp:nvSpPr>
      <dsp:spPr>
        <a:xfrm>
          <a:off x="3574678"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79CE7D-AE13-4AAA-9D1A-7BDA819C428E}">
      <dsp:nvSpPr>
        <dsp:cNvPr id="0" name=""/>
        <dsp:cNvSpPr/>
      </dsp:nvSpPr>
      <dsp:spPr>
        <a:xfrm rot="8100000">
          <a:off x="4567040" y="542672"/>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8E499-6E0D-407C-B9F3-133EB06DFC10}">
      <dsp:nvSpPr>
        <dsp:cNvPr id="0" name=""/>
        <dsp:cNvSpPr/>
      </dsp:nvSpPr>
      <dsp:spPr>
        <a:xfrm>
          <a:off x="4603405" y="579038"/>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BBAD1D2B-FC98-430D-9F6C-9F2C38875259}">
      <dsp:nvSpPr>
        <dsp:cNvPr id="0" name=""/>
        <dsp:cNvSpPr/>
      </dsp:nvSpPr>
      <dsp:spPr>
        <a:xfrm>
          <a:off x="4962183" y="947991"/>
          <a:ext cx="1795849" cy="137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kern="1200"/>
            <a:t>Funding approved</a:t>
          </a:r>
        </a:p>
        <a:p>
          <a:pPr marL="57150" lvl="1" indent="-57150" algn="l" defTabSz="355600">
            <a:lnSpc>
              <a:spcPct val="90000"/>
            </a:lnSpc>
            <a:spcBef>
              <a:spcPct val="0"/>
            </a:spcBef>
            <a:spcAft>
              <a:spcPct val="15000"/>
            </a:spcAft>
            <a:buChar char="•"/>
          </a:pPr>
          <a:r>
            <a:rPr lang="en-US" sz="800" kern="1200"/>
            <a:t>Measure J Line 17 funding for youth transit rides for up to $5,933.00</a:t>
          </a:r>
        </a:p>
      </dsp:txBody>
      <dsp:txXfrm>
        <a:off x="4962183" y="947991"/>
        <a:ext cx="1795849" cy="1375516"/>
      </dsp:txXfrm>
    </dsp:sp>
    <dsp:sp modelId="{A4D2310E-78FC-45AA-92F1-39F659441B9C}">
      <dsp:nvSpPr>
        <dsp:cNvPr id="0" name=""/>
        <dsp:cNvSpPr/>
      </dsp:nvSpPr>
      <dsp:spPr>
        <a:xfrm>
          <a:off x="4962183" y="464701"/>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latin typeface="Arial" panose="020B0604020202020204"/>
            </a:rPr>
            <a:t> SWAT (Dec)</a:t>
          </a:r>
          <a:endParaRPr lang="en-US" sz="1300" kern="1200"/>
        </a:p>
      </dsp:txBody>
      <dsp:txXfrm>
        <a:off x="4962183" y="464701"/>
        <a:ext cx="1795849" cy="483289"/>
      </dsp:txXfrm>
    </dsp:sp>
    <dsp:sp modelId="{23CA7AED-85F7-4545-BB7D-D522F9F84AE1}">
      <dsp:nvSpPr>
        <dsp:cNvPr id="0" name=""/>
        <dsp:cNvSpPr/>
      </dsp:nvSpPr>
      <dsp:spPr>
        <a:xfrm>
          <a:off x="4730713" y="947991"/>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D6753FB-749E-46E4-88B3-CB8687ED3448}">
      <dsp:nvSpPr>
        <dsp:cNvPr id="0" name=""/>
        <dsp:cNvSpPr/>
      </dsp:nvSpPr>
      <dsp:spPr>
        <a:xfrm>
          <a:off x="4699224"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7396C2-EF28-4F72-BCE2-F68609716068}">
      <dsp:nvSpPr>
        <dsp:cNvPr id="0" name=""/>
        <dsp:cNvSpPr/>
      </dsp:nvSpPr>
      <dsp:spPr>
        <a:xfrm rot="18900000">
          <a:off x="5691586" y="3776995"/>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C92878-E254-463E-A9AE-A323502F7D1E}">
      <dsp:nvSpPr>
        <dsp:cNvPr id="0" name=""/>
        <dsp:cNvSpPr/>
      </dsp:nvSpPr>
      <dsp:spPr>
        <a:xfrm>
          <a:off x="5727951" y="3813360"/>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D8DDE7EF-C358-4860-AE98-06D39FF51FDF}">
      <dsp:nvSpPr>
        <dsp:cNvPr id="0" name=""/>
        <dsp:cNvSpPr/>
      </dsp:nvSpPr>
      <dsp:spPr>
        <a:xfrm>
          <a:off x="6086729" y="2323507"/>
          <a:ext cx="1795849" cy="1375516"/>
        </a:xfrm>
        <a:prstGeom prst="rect">
          <a:avLst/>
        </a:prstGeom>
        <a:noFill/>
        <a:ln>
          <a:noFill/>
        </a:ln>
        <a:effectLst/>
      </dsp:spPr>
      <dsp:style>
        <a:lnRef idx="0">
          <a:scrgbClr r="0" g="0" b="0"/>
        </a:lnRef>
        <a:fillRef idx="0">
          <a:scrgbClr r="0" g="0" b="0"/>
        </a:fillRef>
        <a:effectRef idx="0">
          <a:scrgbClr r="0" g="0" b="0"/>
        </a:effectRef>
        <a:fontRef idx="minor"/>
      </dsp:style>
    </dsp:sp>
    <dsp:sp modelId="{EEA60E19-2667-48EA-8EEF-B11AC9717314}">
      <dsp:nvSpPr>
        <dsp:cNvPr id="0" name=""/>
        <dsp:cNvSpPr/>
      </dsp:nvSpPr>
      <dsp:spPr>
        <a:xfrm>
          <a:off x="6086729" y="3699023"/>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latin typeface="Arial" panose="020B0604020202020204"/>
            </a:rPr>
            <a:t> Transit GM Meeting (Dec)</a:t>
          </a:r>
          <a:endParaRPr lang="en-US" sz="1300" kern="1200"/>
        </a:p>
      </dsp:txBody>
      <dsp:txXfrm>
        <a:off x="6086729" y="3699023"/>
        <a:ext cx="1795849" cy="483289"/>
      </dsp:txXfrm>
    </dsp:sp>
    <dsp:sp modelId="{21EB5F6B-DDD5-4DB4-95F1-A1BD8F8CD17A}">
      <dsp:nvSpPr>
        <dsp:cNvPr id="0" name=""/>
        <dsp:cNvSpPr/>
      </dsp:nvSpPr>
      <dsp:spPr>
        <a:xfrm>
          <a:off x="5855260" y="2323507"/>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C1757C70-5F4C-4EC4-8D30-A6557B41ED67}">
      <dsp:nvSpPr>
        <dsp:cNvPr id="0" name=""/>
        <dsp:cNvSpPr/>
      </dsp:nvSpPr>
      <dsp:spPr>
        <a:xfrm>
          <a:off x="5823770"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398500-983C-4C68-963E-2B984BDF2298}">
      <dsp:nvSpPr>
        <dsp:cNvPr id="0" name=""/>
        <dsp:cNvSpPr/>
      </dsp:nvSpPr>
      <dsp:spPr>
        <a:xfrm rot="8100000">
          <a:off x="6816132" y="542672"/>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CC5709-0866-48FA-A3A6-D6A2630019AE}">
      <dsp:nvSpPr>
        <dsp:cNvPr id="0" name=""/>
        <dsp:cNvSpPr/>
      </dsp:nvSpPr>
      <dsp:spPr>
        <a:xfrm>
          <a:off x="6852498" y="579038"/>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56555A19-3749-441D-9047-59241524696A}">
      <dsp:nvSpPr>
        <dsp:cNvPr id="0" name=""/>
        <dsp:cNvSpPr/>
      </dsp:nvSpPr>
      <dsp:spPr>
        <a:xfrm>
          <a:off x="7211275" y="947991"/>
          <a:ext cx="1795849" cy="137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kern="1200"/>
            <a:t>Funding inquiry with Tri Delta and </a:t>
          </a:r>
          <a:r>
            <a:rPr lang="en-US" sz="1000" kern="1200" err="1"/>
            <a:t>WestCAT</a:t>
          </a:r>
          <a:endParaRPr lang="en-US" sz="1000" kern="1200"/>
        </a:p>
      </dsp:txBody>
      <dsp:txXfrm>
        <a:off x="7211275" y="947991"/>
        <a:ext cx="1795849" cy="1375516"/>
      </dsp:txXfrm>
    </dsp:sp>
    <dsp:sp modelId="{0E57F70C-3707-4721-875E-C3FD07E27AA3}">
      <dsp:nvSpPr>
        <dsp:cNvPr id="0" name=""/>
        <dsp:cNvSpPr/>
      </dsp:nvSpPr>
      <dsp:spPr>
        <a:xfrm>
          <a:off x="7211275" y="464701"/>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t>Transit GM Meeting (March)</a:t>
          </a:r>
        </a:p>
      </dsp:txBody>
      <dsp:txXfrm>
        <a:off x="7211275" y="464701"/>
        <a:ext cx="1795849" cy="483289"/>
      </dsp:txXfrm>
    </dsp:sp>
    <dsp:sp modelId="{4AA57D35-3A40-42C7-8CE5-A5CDDB1CDC51}">
      <dsp:nvSpPr>
        <dsp:cNvPr id="0" name=""/>
        <dsp:cNvSpPr/>
      </dsp:nvSpPr>
      <dsp:spPr>
        <a:xfrm>
          <a:off x="6979806" y="947991"/>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6390503-1E19-4DB7-B858-AB084487770C}">
      <dsp:nvSpPr>
        <dsp:cNvPr id="0" name=""/>
        <dsp:cNvSpPr/>
      </dsp:nvSpPr>
      <dsp:spPr>
        <a:xfrm>
          <a:off x="6948317"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8250E0-2B4A-4C07-9D05-8C2B4D9097CE}">
      <dsp:nvSpPr>
        <dsp:cNvPr id="0" name=""/>
        <dsp:cNvSpPr/>
      </dsp:nvSpPr>
      <dsp:spPr>
        <a:xfrm rot="18900000">
          <a:off x="7940679" y="3776995"/>
          <a:ext cx="327347" cy="327347"/>
        </a:xfrm>
        <a:prstGeom prst="teardrop">
          <a:avLst>
            <a:gd name="adj" fmla="val 11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A00DDF-FE80-40C1-B3C2-A8B6271C613A}">
      <dsp:nvSpPr>
        <dsp:cNvPr id="0" name=""/>
        <dsp:cNvSpPr/>
      </dsp:nvSpPr>
      <dsp:spPr>
        <a:xfrm>
          <a:off x="7977044" y="3813360"/>
          <a:ext cx="254616" cy="25461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E96A0735-463D-412C-AFE7-9FEB8F42B832}">
      <dsp:nvSpPr>
        <dsp:cNvPr id="0" name=""/>
        <dsp:cNvSpPr/>
      </dsp:nvSpPr>
      <dsp:spPr>
        <a:xfrm>
          <a:off x="8335822" y="2323507"/>
          <a:ext cx="1795849" cy="137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63500" numCol="1" spcCol="1270" anchor="b" anchorCtr="0">
          <a:noAutofit/>
        </a:bodyPr>
        <a:lstStyle/>
        <a:p>
          <a:pPr marL="0" lvl="0" indent="0" algn="l" defTabSz="444500">
            <a:lnSpc>
              <a:spcPct val="90000"/>
            </a:lnSpc>
            <a:spcBef>
              <a:spcPct val="0"/>
            </a:spcBef>
            <a:spcAft>
              <a:spcPct val="35000"/>
            </a:spcAft>
            <a:buNone/>
          </a:pPr>
          <a:r>
            <a:rPr lang="en-US" sz="1000" b="1" kern="1200">
              <a:latin typeface="Arial" panose="020B0604020202020204"/>
            </a:rPr>
            <a:t>Marketing &amp; program launch</a:t>
          </a:r>
          <a:endParaRPr lang="en-US" sz="1000" kern="1200">
            <a:latin typeface="Arial" panose="020B0604020202020204"/>
          </a:endParaRPr>
        </a:p>
      </dsp:txBody>
      <dsp:txXfrm>
        <a:off x="8335822" y="2323507"/>
        <a:ext cx="1795849" cy="1375516"/>
      </dsp:txXfrm>
    </dsp:sp>
    <dsp:sp modelId="{A5211611-375D-41CA-B111-DD6C556E2752}">
      <dsp:nvSpPr>
        <dsp:cNvPr id="0" name=""/>
        <dsp:cNvSpPr/>
      </dsp:nvSpPr>
      <dsp:spPr>
        <a:xfrm>
          <a:off x="8335822" y="3699023"/>
          <a:ext cx="1795849" cy="483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2550" bIns="0" numCol="1" spcCol="1270" anchor="ctr" anchorCtr="0">
          <a:noAutofit/>
        </a:bodyPr>
        <a:lstStyle/>
        <a:p>
          <a:pPr marL="0" lvl="0" indent="0" algn="l" defTabSz="577850">
            <a:lnSpc>
              <a:spcPct val="90000"/>
            </a:lnSpc>
            <a:spcBef>
              <a:spcPct val="0"/>
            </a:spcBef>
            <a:spcAft>
              <a:spcPct val="35000"/>
            </a:spcAft>
            <a:buNone/>
            <a:defRPr b="1"/>
          </a:pPr>
          <a:r>
            <a:rPr lang="en-US" sz="1300" kern="1200">
              <a:latin typeface="Arial" panose="020B0604020202020204"/>
            </a:rPr>
            <a:t>Transit GM Meeting (April)</a:t>
          </a:r>
        </a:p>
      </dsp:txBody>
      <dsp:txXfrm>
        <a:off x="8335822" y="3699023"/>
        <a:ext cx="1795849" cy="483289"/>
      </dsp:txXfrm>
    </dsp:sp>
    <dsp:sp modelId="{BB95329A-87ED-41F6-99B4-1E6A3B3E1796}">
      <dsp:nvSpPr>
        <dsp:cNvPr id="0" name=""/>
        <dsp:cNvSpPr/>
      </dsp:nvSpPr>
      <dsp:spPr>
        <a:xfrm>
          <a:off x="8104352" y="2323507"/>
          <a:ext cx="0" cy="1375516"/>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4A1263E-0DF6-4B01-B68D-4A78C211E450}">
      <dsp:nvSpPr>
        <dsp:cNvPr id="0" name=""/>
        <dsp:cNvSpPr/>
      </dsp:nvSpPr>
      <dsp:spPr>
        <a:xfrm>
          <a:off x="8072863" y="2280011"/>
          <a:ext cx="83329" cy="86992"/>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4AC99-B283-4446-8DA2-95EE251CBE4D}" type="datetimeFigureOut">
              <a:rPr lang="en-US" smtClean="0"/>
              <a:t>4/29/2026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7811ED-8B84-4984-B9B5-8E0869B053DC}" type="slidenum">
              <a:rPr lang="en-US" smtClean="0"/>
              <a:t>‹#›</a:t>
            </a:fld>
            <a:endParaRPr lang="en-US"/>
          </a:p>
        </p:txBody>
      </p:sp>
    </p:spTree>
    <p:extLst>
      <p:ext uri="{BB962C8B-B14F-4D97-AF65-F5344CB8AC3E}">
        <p14:creationId xmlns:p14="http://schemas.microsoft.com/office/powerpoint/2010/main" val="2065209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E095E-B74A-2BAF-C838-378D508B1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273B5-5D21-0365-54E2-F2A2EEC522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0D12F-91F6-1D9E-85FB-26EBFF6920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From </a:t>
            </a:r>
            <a:r>
              <a:rPr lang="en-US" b="1"/>
              <a:t>TRANSPAC</a:t>
            </a:r>
            <a:r>
              <a:rPr lang="en-US"/>
              <a:t>: CCTA is coordinating a countywide four-month youth transit pilot that combines two components: a two-month summer program (June-July 2026) the existing Pass2Class school-year program (August-September 2026) providing free passes to enrolled students. </a:t>
            </a:r>
          </a:p>
          <a:p>
            <a:r>
              <a:rPr lang="en-US"/>
              <a:t>From </a:t>
            </a:r>
            <a:r>
              <a:rPr lang="en-US" b="1"/>
              <a:t>SWAT</a:t>
            </a:r>
            <a:r>
              <a:rPr lang="en-US"/>
              <a:t>: This countywide, four-month youth transit pilot is a combination and coordination of two consecutive programs: a two-month summer program where youth ages 6-18 can ride free without passes, and the existing Pass2Class school-year program providing free passes to enrolled students. While the Pass2Class component is funded through Transportation Fund for Clean Air (TFCA), the summer component requires separate subregional funding of $5,933</a:t>
            </a:r>
          </a:p>
        </p:txBody>
      </p:sp>
      <p:sp>
        <p:nvSpPr>
          <p:cNvPr id="4" name="Slide Number Placeholder 3">
            <a:extLst>
              <a:ext uri="{FF2B5EF4-FFF2-40B4-BE49-F238E27FC236}">
                <a16:creationId xmlns:a16="http://schemas.microsoft.com/office/drawing/2014/main" id="{E5FD7A51-AAC2-155B-E473-CFAC7EA242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87744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C579-77ED-4720-D6ED-4492711FA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F6A15-C97B-E696-0277-AB38CB2182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94E17-64DC-BDCD-5BBE-FB6D7957AC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53DEEF-0B3B-D095-168F-E213D4C19A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6453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07257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33ACA-606A-EBD1-BBE3-813F5A578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CF560-A25E-2628-16B6-972159237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C00734-4661-8275-553F-304C141553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7CA248-1937-54E0-21E8-C022380149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7617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52C9A-D8F0-5DCC-C7CF-85293CD99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58A1B-7CAE-2067-5926-30C0FBA84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4792B0-41DB-3CDF-4821-C557D1D0B743}"/>
              </a:ext>
            </a:extLst>
          </p:cNvPr>
          <p:cNvSpPr>
            <a:spLocks noGrp="1"/>
          </p:cNvSpPr>
          <p:nvPr>
            <p:ph type="body" idx="1"/>
          </p:nvPr>
        </p:nvSpPr>
        <p:spPr/>
        <p:txBody>
          <a:bodyPr/>
          <a:lstStyle/>
          <a:p>
            <a:r>
              <a:rPr lang="en-US" sz="1200">
                <a:latin typeface="Quire Sans" panose="020B0502040400020003" pitchFamily="34" charset="0"/>
                <a:cs typeface="Quire Sans" panose="020B0502040400020003" pitchFamily="34" charset="0"/>
              </a:rPr>
              <a:t>The survey included a chart by family size with 400% percent poverty line income for each family size.  Respondents then were asked if their household income was below or above that income number for their family size.  Better representation than asking just about income as it does not reflect family size.</a:t>
            </a:r>
          </a:p>
          <a:p>
            <a:endParaRPr lang="en-US" sz="1200">
              <a:latin typeface="Quire Sans" panose="020B0502040400020003" pitchFamily="34" charset="0"/>
              <a:cs typeface="Quire Sans" panose="020B0502040400020003" pitchFamily="34" charset="0"/>
            </a:endParaRPr>
          </a:p>
          <a:p>
            <a:r>
              <a:rPr lang="en-US" sz="1200">
                <a:latin typeface="Quire Sans" panose="020B0502040400020003" pitchFamily="34" charset="0"/>
                <a:cs typeface="Quire Sans" panose="020B0502040400020003" pitchFamily="34" charset="0"/>
              </a:rPr>
              <a:t>We removed responses of ‘Prefer Not to Say’ – ¼ of all responses, from these percentages</a:t>
            </a:r>
          </a:p>
          <a:p>
            <a:endParaRPr lang="en-US" sz="1200">
              <a:latin typeface="Quire Sans" panose="020B0502040400020003" pitchFamily="34" charset="0"/>
              <a:cs typeface="Quire Sans" panose="020B0502040400020003" pitchFamily="34" charset="0"/>
            </a:endParaRPr>
          </a:p>
          <a:p>
            <a:r>
              <a:rPr lang="en-US" sz="1200">
                <a:latin typeface="Quire Sans" panose="020B0502040400020003" pitchFamily="34" charset="0"/>
                <a:cs typeface="Quire Sans" panose="020B0502040400020003" pitchFamily="34" charset="0"/>
              </a:rPr>
              <a:t>If asked: 86% of </a:t>
            </a:r>
            <a:r>
              <a:rPr lang="en-US" sz="1200" err="1">
                <a:latin typeface="Quire Sans" panose="020B0502040400020003" pitchFamily="34" charset="0"/>
                <a:cs typeface="Quire Sans" panose="020B0502040400020003" pitchFamily="34" charset="0"/>
              </a:rPr>
              <a:t>WestCAT</a:t>
            </a:r>
            <a:r>
              <a:rPr lang="en-US" sz="1200">
                <a:latin typeface="Quire Sans" panose="020B0502040400020003" pitchFamily="34" charset="0"/>
                <a:cs typeface="Quire Sans" panose="020B0502040400020003" pitchFamily="34" charset="0"/>
              </a:rPr>
              <a:t> riders cite being below the 400% poverty line. The WCCUSD program mentioned earlier has a qualifying income level is 130% of the poverty line, Pass2Class appears to be well used by those who don’t meet the lower qualifier.</a:t>
            </a:r>
          </a:p>
          <a:p>
            <a:endParaRPr lang="en-US"/>
          </a:p>
        </p:txBody>
      </p:sp>
      <p:sp>
        <p:nvSpPr>
          <p:cNvPr id="4" name="Slide Number Placeholder 3">
            <a:extLst>
              <a:ext uri="{FF2B5EF4-FFF2-40B4-BE49-F238E27FC236}">
                <a16:creationId xmlns:a16="http://schemas.microsoft.com/office/drawing/2014/main" id="{E5C327C9-F03B-6831-B091-3C0F5ACA97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2729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E97E4-6594-9952-10FC-FE0729890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8C2DDD-0A9C-FBB0-9F06-BD857284C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A88F7-20AD-4D6B-C652-9BFE74C65C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15B634-8137-DC5C-9544-A28F4F3D42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4868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80A21-FEF0-1954-53EB-B4DCD5E64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D3D69-CF86-7999-5B6D-11911525D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CE5D0-F32C-9590-77A2-717120C8A5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243FF0-26DD-8433-235E-484185B366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96532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5B282-843C-806C-5479-E75D511E9E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27E83-68B9-388B-9126-570AF2E2C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89F9C-31FF-6691-AF93-EC954CEDFD08}"/>
              </a:ext>
            </a:extLst>
          </p:cNvPr>
          <p:cNvSpPr>
            <a:spLocks noGrp="1"/>
          </p:cNvSpPr>
          <p:nvPr>
            <p:ph type="body" idx="1"/>
          </p:nvPr>
        </p:nvSpPr>
        <p:spPr/>
        <p:txBody>
          <a:bodyPr/>
          <a:lstStyle/>
          <a:p>
            <a:r>
              <a:rPr lang="en-US"/>
              <a:t>For students, the survey will be shorter and concentrate more on their experience as the results will be less likely to inform future funding opportunities </a:t>
            </a:r>
          </a:p>
        </p:txBody>
      </p:sp>
      <p:sp>
        <p:nvSpPr>
          <p:cNvPr id="4" name="Slide Number Placeholder 3">
            <a:extLst>
              <a:ext uri="{FF2B5EF4-FFF2-40B4-BE49-F238E27FC236}">
                <a16:creationId xmlns:a16="http://schemas.microsoft.com/office/drawing/2014/main" id="{C7B9D9FE-B01C-007A-F5CF-60D40A48F4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4683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7EFBF-F34E-048B-12CF-21B101105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58485-0040-74CE-7715-C881F5319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B411F-E843-2971-3317-B33BCC44C7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404D4A-CD99-6ED4-6A77-DEE3AAEEB7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08028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B0342-45B3-7818-B7C1-188C3EC6C6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EB345-F27C-882F-CA05-261C1436C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D195AE-5E80-BFCB-46CB-C592D17545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F20281-F6E2-D0C6-8A23-FDA6A4422F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424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DB9B5-E349-CAC0-1058-57A34AEAA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BDD83-B459-344C-2778-4CAC1E2B6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BAC1B-B7B0-35D9-9925-A2CA169D64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9AA1C4-32B9-2B97-309F-13ADC9B35D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6987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8F293-BEA4-F82F-011A-AEB081CF8F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21191B-A1D0-87B7-93CD-41C884DF9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7335D-03A6-126A-E35C-C2F6451795B0}"/>
              </a:ext>
            </a:extLst>
          </p:cNvPr>
          <p:cNvSpPr>
            <a:spLocks noGrp="1"/>
          </p:cNvSpPr>
          <p:nvPr>
            <p:ph type="body" idx="1"/>
          </p:nvPr>
        </p:nvSpPr>
        <p:spPr/>
        <p:txBody>
          <a:bodyPr/>
          <a:lstStyle/>
          <a:p>
            <a:r>
              <a:rPr lang="en-US"/>
              <a:t>As an example, all of these programs have different websites with NO universal place to learn/access about what is available. </a:t>
            </a:r>
          </a:p>
        </p:txBody>
      </p:sp>
      <p:sp>
        <p:nvSpPr>
          <p:cNvPr id="4" name="Slide Number Placeholder 3">
            <a:extLst>
              <a:ext uri="{FF2B5EF4-FFF2-40B4-BE49-F238E27FC236}">
                <a16:creationId xmlns:a16="http://schemas.microsoft.com/office/drawing/2014/main" id="{C9068256-42D6-5CE7-2F45-67666FAC6F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6289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24C69-8567-D2B7-BE7C-02EA988E3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F785F-CC80-FFC6-3724-4390C98DD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DAA7A-A74C-3814-6CA5-93FE93AE2C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257CB3-9A10-7B78-1F36-BBE29F2E8D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6352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9A4A-E915-82A7-EDFF-D235F3E71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49625-97D7-97E0-88C9-3461BCE780A4}"/>
              </a:ext>
            </a:extLst>
          </p:cNvPr>
          <p:cNvSpPr>
            <a:spLocks noGrp="1" noRot="1" noChangeAspect="1"/>
          </p:cNvSpPr>
          <p:nvPr>
            <p:ph type="sldImg"/>
          </p:nvPr>
        </p:nvSpPr>
        <p:spPr>
          <a:xfrm>
            <a:off x="2582863" y="871538"/>
            <a:ext cx="4181475" cy="2352675"/>
          </a:xfrm>
        </p:spPr>
      </p:sp>
      <p:sp>
        <p:nvSpPr>
          <p:cNvPr id="3" name="Notes Placeholder 2">
            <a:extLst>
              <a:ext uri="{FF2B5EF4-FFF2-40B4-BE49-F238E27FC236}">
                <a16:creationId xmlns:a16="http://schemas.microsoft.com/office/drawing/2014/main" id="{8912F7E7-B51E-34C9-B22D-E01D0F21BC8A}"/>
              </a:ext>
            </a:extLst>
          </p:cNvPr>
          <p:cNvSpPr>
            <a:spLocks noGrp="1"/>
          </p:cNvSpPr>
          <p:nvPr>
            <p:ph type="body" idx="1"/>
          </p:nvPr>
        </p:nvSpPr>
        <p:spPr>
          <a:xfrm>
            <a:off x="701040" y="3282047"/>
            <a:ext cx="5608320" cy="4844100"/>
          </a:xfrm>
        </p:spPr>
        <p:txBody>
          <a:bodyPr/>
          <a:lstStyle/>
          <a:p>
            <a:pPr marL="0" indent="0" defTabSz="931774">
              <a:buFont typeface="Arial" panose="020B0604020202020204" pitchFamily="34" charset="0"/>
              <a:buNone/>
              <a:defRPr/>
            </a:pPr>
            <a:endParaRPr lang="en-US" kern="120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EABC83AF-FCA4-D602-226D-135CDFDF598C}"/>
              </a:ext>
            </a:extLst>
          </p:cNvPr>
          <p:cNvSpPr>
            <a:spLocks noGrp="1"/>
          </p:cNvSpPr>
          <p:nvPr>
            <p:ph type="sldNum" sz="quarter" idx="5"/>
          </p:nvPr>
        </p:nvSpPr>
        <p:spPr>
          <a:xfrm>
            <a:off x="3970938" y="8829967"/>
            <a:ext cx="3037840" cy="466433"/>
          </a:xfrm>
          <a:prstGeom prst="rect">
            <a:avLst/>
          </a:prstGeom>
        </p:spPr>
        <p:txBody>
          <a:bodyPr lIns="93177" tIns="46589" rIns="93177" bIns="46589"/>
          <a:lstStyle/>
          <a:p>
            <a:fld id="{EC0EC51A-F01B-4B1C-B00A-A8E82FBC7783}" type="slidenum">
              <a:rPr lang="en-US" smtClean="0"/>
              <a:t>7</a:t>
            </a:fld>
            <a:endParaRPr lang="en-US"/>
          </a:p>
        </p:txBody>
      </p:sp>
    </p:spTree>
    <p:extLst>
      <p:ext uri="{BB962C8B-B14F-4D97-AF65-F5344CB8AC3E}">
        <p14:creationId xmlns:p14="http://schemas.microsoft.com/office/powerpoint/2010/main" val="123677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BB5A9-11EC-679F-4AE7-77DD6C059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61EF1-00D9-E2C0-76C8-188148710557}"/>
              </a:ext>
            </a:extLst>
          </p:cNvPr>
          <p:cNvSpPr>
            <a:spLocks noGrp="1" noRot="1" noChangeAspect="1"/>
          </p:cNvSpPr>
          <p:nvPr>
            <p:ph type="sldImg"/>
          </p:nvPr>
        </p:nvSpPr>
        <p:spPr>
          <a:xfrm>
            <a:off x="2582863" y="871538"/>
            <a:ext cx="4181475" cy="2352675"/>
          </a:xfrm>
        </p:spPr>
      </p:sp>
      <p:sp>
        <p:nvSpPr>
          <p:cNvPr id="3" name="Notes Placeholder 2">
            <a:extLst>
              <a:ext uri="{FF2B5EF4-FFF2-40B4-BE49-F238E27FC236}">
                <a16:creationId xmlns:a16="http://schemas.microsoft.com/office/drawing/2014/main" id="{6CD70139-87CE-A8B6-57EC-DD36AFB952EB}"/>
              </a:ext>
            </a:extLst>
          </p:cNvPr>
          <p:cNvSpPr>
            <a:spLocks noGrp="1"/>
          </p:cNvSpPr>
          <p:nvPr>
            <p:ph type="body" idx="1"/>
          </p:nvPr>
        </p:nvSpPr>
        <p:spPr>
          <a:xfrm>
            <a:off x="701040" y="3282047"/>
            <a:ext cx="5608320" cy="4844100"/>
          </a:xfrm>
        </p:spPr>
        <p:txBody>
          <a:bodyPr/>
          <a:lstStyle/>
          <a:p>
            <a:pPr marL="0" indent="0" defTabSz="931774">
              <a:buFont typeface="Arial" panose="020B0604020202020204" pitchFamily="34" charset="0"/>
              <a:buNone/>
              <a:defRPr/>
            </a:pPr>
            <a:endParaRPr lang="en-US" kern="120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5F7B446A-5D52-357C-8147-DF748FAF3915}"/>
              </a:ext>
            </a:extLst>
          </p:cNvPr>
          <p:cNvSpPr>
            <a:spLocks noGrp="1"/>
          </p:cNvSpPr>
          <p:nvPr>
            <p:ph type="sldNum" sz="quarter" idx="5"/>
          </p:nvPr>
        </p:nvSpPr>
        <p:spPr>
          <a:xfrm>
            <a:off x="3970938" y="8829967"/>
            <a:ext cx="3037840" cy="466433"/>
          </a:xfrm>
          <a:prstGeom prst="rect">
            <a:avLst/>
          </a:prstGeom>
        </p:spPr>
        <p:txBody>
          <a:bodyPr lIns="93177" tIns="46589" rIns="93177" bIns="46589"/>
          <a:lstStyle/>
          <a:p>
            <a:fld id="{EC0EC51A-F01B-4B1C-B00A-A8E82FBC7783}" type="slidenum">
              <a:rPr lang="en-US" smtClean="0"/>
              <a:t>8</a:t>
            </a:fld>
            <a:endParaRPr lang="en-US"/>
          </a:p>
        </p:txBody>
      </p:sp>
    </p:spTree>
    <p:extLst>
      <p:ext uri="{BB962C8B-B14F-4D97-AF65-F5344CB8AC3E}">
        <p14:creationId xmlns:p14="http://schemas.microsoft.com/office/powerpoint/2010/main" val="534178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3298A-77C8-B3F9-0AB3-EE90C7085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8ACBD-2D0B-DA72-D661-89D27B16A60E}"/>
              </a:ext>
            </a:extLst>
          </p:cNvPr>
          <p:cNvSpPr>
            <a:spLocks noGrp="1" noRot="1" noChangeAspect="1"/>
          </p:cNvSpPr>
          <p:nvPr>
            <p:ph type="sldImg"/>
          </p:nvPr>
        </p:nvSpPr>
        <p:spPr>
          <a:xfrm>
            <a:off x="2582863" y="871538"/>
            <a:ext cx="4181475" cy="2352675"/>
          </a:xfrm>
        </p:spPr>
      </p:sp>
      <p:sp>
        <p:nvSpPr>
          <p:cNvPr id="3" name="Notes Placeholder 2">
            <a:extLst>
              <a:ext uri="{FF2B5EF4-FFF2-40B4-BE49-F238E27FC236}">
                <a16:creationId xmlns:a16="http://schemas.microsoft.com/office/drawing/2014/main" id="{D55D4CB0-8578-3550-2633-E25FEC53EE33}"/>
              </a:ext>
            </a:extLst>
          </p:cNvPr>
          <p:cNvSpPr>
            <a:spLocks noGrp="1"/>
          </p:cNvSpPr>
          <p:nvPr>
            <p:ph type="body" idx="1"/>
          </p:nvPr>
        </p:nvSpPr>
        <p:spPr>
          <a:xfrm>
            <a:off x="701040" y="3615763"/>
            <a:ext cx="5608320" cy="3660458"/>
          </a:xfrm>
        </p:spPr>
        <p:txBody>
          <a:bodyPr/>
          <a:lstStyle/>
          <a:p>
            <a:pPr marL="171450" indent="-171450">
              <a:buFontTx/>
              <a:buChar char="-"/>
            </a:pPr>
            <a:r>
              <a:rPr lang="en-US"/>
              <a:t>County Connection surveys are an over representation compared to the percentage of passes issued. Tri Delta Transit is underrepresented in survey responses compared to the percentage of passes issued. </a:t>
            </a:r>
          </a:p>
        </p:txBody>
      </p:sp>
      <p:sp>
        <p:nvSpPr>
          <p:cNvPr id="4" name="Slide Number Placeholder 3">
            <a:extLst>
              <a:ext uri="{FF2B5EF4-FFF2-40B4-BE49-F238E27FC236}">
                <a16:creationId xmlns:a16="http://schemas.microsoft.com/office/drawing/2014/main" id="{CA5F5673-860E-F469-7847-76ED2ACE4F60}"/>
              </a:ext>
            </a:extLst>
          </p:cNvPr>
          <p:cNvSpPr>
            <a:spLocks noGrp="1"/>
          </p:cNvSpPr>
          <p:nvPr>
            <p:ph type="sldNum" sz="quarter" idx="5"/>
          </p:nvPr>
        </p:nvSpPr>
        <p:spPr>
          <a:xfrm>
            <a:off x="3970938" y="8829967"/>
            <a:ext cx="3037840" cy="466433"/>
          </a:xfrm>
          <a:prstGeom prst="rect">
            <a:avLst/>
          </a:prstGeom>
        </p:spPr>
        <p:txBody>
          <a:bodyPr lIns="93177" tIns="46589" rIns="93177" bIns="46589"/>
          <a:lstStyle/>
          <a:p>
            <a:fld id="{EC0EC51A-F01B-4B1C-B00A-A8E82FBC7783}" type="slidenum">
              <a:rPr lang="en-US" smtClean="0"/>
              <a:t>9</a:t>
            </a:fld>
            <a:endParaRPr lang="en-US"/>
          </a:p>
        </p:txBody>
      </p:sp>
    </p:spTree>
    <p:extLst>
      <p:ext uri="{BB962C8B-B14F-4D97-AF65-F5344CB8AC3E}">
        <p14:creationId xmlns:p14="http://schemas.microsoft.com/office/powerpoint/2010/main" val="312344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F81F7-9D13-1C4B-A731-4F464C73044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4168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hoto">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822914"/>
            <a:ext cx="5127150" cy="1261884"/>
          </a:xfrm>
          <a:prstGeom prst="rect">
            <a:avLst/>
          </a:prstGeom>
          <a:effectLst/>
        </p:spPr>
        <p:txBody>
          <a:bodyPr wrap="square" anchor="t" anchorCtr="0">
            <a:spAutoFit/>
          </a:bodyPr>
          <a:lstStyle>
            <a:lvl1pPr>
              <a:defRPr sz="3800" b="1">
                <a:solidFill>
                  <a:schemeClr val="tx1">
                    <a:lumMod val="75000"/>
                    <a:lumOff val="25000"/>
                  </a:schemeClr>
                </a:solidFill>
              </a:defRPr>
            </a:lvl1pPr>
          </a:lstStyle>
          <a:p>
            <a:r>
              <a:rPr lang="en-US"/>
              <a:t>Click to edit Master title style</a:t>
            </a:r>
          </a:p>
        </p:txBody>
      </p:sp>
      <p:pic>
        <p:nvPicPr>
          <p:cNvPr id="13" name="Picture 12">
            <a:extLst>
              <a:ext uri="{FF2B5EF4-FFF2-40B4-BE49-F238E27FC236}">
                <a16:creationId xmlns:a16="http://schemas.microsoft.com/office/drawing/2014/main" id="{1FF7319E-CFFB-0845-8D50-75EAEA6D974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26867" y="268295"/>
            <a:ext cx="3611443" cy="1004621"/>
          </a:xfrm>
          <a:prstGeom prst="rect">
            <a:avLst/>
          </a:prstGeom>
        </p:spPr>
      </p:pic>
      <p:sp>
        <p:nvSpPr>
          <p:cNvPr id="20" name="Content Placeholder 19">
            <a:extLst>
              <a:ext uri="{FF2B5EF4-FFF2-40B4-BE49-F238E27FC236}">
                <a16:creationId xmlns:a16="http://schemas.microsoft.com/office/drawing/2014/main" id="{0734844A-6B69-BE47-92DC-13BC933070C2}"/>
              </a:ext>
            </a:extLst>
          </p:cNvPr>
          <p:cNvSpPr>
            <a:spLocks noGrp="1"/>
          </p:cNvSpPr>
          <p:nvPr>
            <p:ph sz="quarter" idx="11"/>
          </p:nvPr>
        </p:nvSpPr>
        <p:spPr>
          <a:xfrm>
            <a:off x="581192" y="5063873"/>
            <a:ext cx="5187823" cy="400110"/>
          </a:xfrm>
        </p:spPr>
        <p:txBody>
          <a:bodyPr anchor="t" anchorCtr="0"/>
          <a:lstStyle>
            <a:lvl1pPr marL="0" indent="0">
              <a:lnSpc>
                <a:spcPct val="100000"/>
              </a:lnSpc>
              <a:spcBef>
                <a:spcPts val="0"/>
              </a:spcBef>
              <a:spcAft>
                <a:spcPts val="200"/>
              </a:spcAft>
              <a:buNone/>
              <a:defRPr sz="2000"/>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11" name="Content Placeholder 19">
            <a:extLst>
              <a:ext uri="{FF2B5EF4-FFF2-40B4-BE49-F238E27FC236}">
                <a16:creationId xmlns:a16="http://schemas.microsoft.com/office/drawing/2014/main" id="{E9077D11-3823-F446-90E9-5B02944FF87D}"/>
              </a:ext>
            </a:extLst>
          </p:cNvPr>
          <p:cNvSpPr>
            <a:spLocks noGrp="1"/>
          </p:cNvSpPr>
          <p:nvPr>
            <p:ph sz="quarter" idx="12" hasCustomPrompt="1"/>
          </p:nvPr>
        </p:nvSpPr>
        <p:spPr>
          <a:xfrm>
            <a:off x="581192" y="2368673"/>
            <a:ext cx="5187823" cy="342145"/>
          </a:xfrm>
        </p:spPr>
        <p:txBody>
          <a:bodyPr anchor="t" anchorCtr="0"/>
          <a:lstStyle>
            <a:lvl1pPr marL="0" indent="0" algn="l" defTabSz="457200" rtl="0" eaLnBrk="1" latinLnBrk="0" hangingPunct="1">
              <a:lnSpc>
                <a:spcPct val="110000"/>
              </a:lnSpc>
              <a:spcBef>
                <a:spcPct val="20000"/>
              </a:spcBef>
              <a:spcAft>
                <a:spcPts val="600"/>
              </a:spcAft>
              <a:buClr>
                <a:srgbClr val="81D1FF"/>
              </a:buClr>
              <a:buSzPct val="92000"/>
              <a:buFont typeface="Arial" panose="020B0604020202020204" pitchFamily="34" charset="0"/>
              <a:buNone/>
              <a:defRPr lang="en-US" sz="1600" b="0" i="0" kern="1200" cap="all" dirty="0">
                <a:solidFill>
                  <a:schemeClr val="tx1">
                    <a:lumMod val="50000"/>
                    <a:lumOff val="50000"/>
                  </a:schemeClr>
                </a:solidFill>
                <a:latin typeface="Arial" panose="020B0604020202020204" pitchFamily="34" charset="0"/>
                <a:ea typeface="+mn-ea"/>
                <a:cs typeface="+mn-cs"/>
              </a:defRPr>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grpSp>
        <p:nvGrpSpPr>
          <p:cNvPr id="24" name="Group 23">
            <a:extLst>
              <a:ext uri="{FF2B5EF4-FFF2-40B4-BE49-F238E27FC236}">
                <a16:creationId xmlns:a16="http://schemas.microsoft.com/office/drawing/2014/main" id="{F2F82D6D-7441-E694-3FED-2C1BE22062CC}"/>
              </a:ext>
            </a:extLst>
          </p:cNvPr>
          <p:cNvGrpSpPr/>
          <p:nvPr userDrawn="1"/>
        </p:nvGrpSpPr>
        <p:grpSpPr>
          <a:xfrm>
            <a:off x="6096000" y="6663267"/>
            <a:ext cx="6095999" cy="194733"/>
            <a:chOff x="6570133" y="508000"/>
            <a:chExt cx="3979333" cy="6002867"/>
          </a:xfrm>
        </p:grpSpPr>
        <p:sp>
          <p:nvSpPr>
            <p:cNvPr id="25" name="Rectangle 24">
              <a:extLst>
                <a:ext uri="{FF2B5EF4-FFF2-40B4-BE49-F238E27FC236}">
                  <a16:creationId xmlns:a16="http://schemas.microsoft.com/office/drawing/2014/main" id="{9CACC732-FC50-9290-8710-378993DBC2ED}"/>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6CF7FAC-B2B8-7618-EEEA-4593C95A12FC}"/>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161DAB7-4DDE-358C-CFB2-81CD3EE327C1}"/>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9683069-CF61-7859-0C21-8D53E89B8F38}"/>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383A651-7EE6-6CCA-46DF-B3066DAD3A5C}"/>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DC3AAF5-2F37-3B2A-0AA1-738CB7DDAFD8}"/>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0FE9A4E-8ADA-F692-5FE2-B44C3350102A}"/>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Picture Placeholder 2">
            <a:extLst>
              <a:ext uri="{FF2B5EF4-FFF2-40B4-BE49-F238E27FC236}">
                <a16:creationId xmlns:a16="http://schemas.microsoft.com/office/drawing/2014/main" id="{7B1DD4F9-752F-CF18-AA52-77379A7A3FCF}"/>
              </a:ext>
            </a:extLst>
          </p:cNvPr>
          <p:cNvSpPr>
            <a:spLocks noGrp="1" noChangeAspect="1"/>
          </p:cNvSpPr>
          <p:nvPr>
            <p:ph type="pic" idx="14"/>
          </p:nvPr>
        </p:nvSpPr>
        <p:spPr>
          <a:xfrm>
            <a:off x="6096001" y="685800"/>
            <a:ext cx="6095998" cy="559646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Tree>
    <p:extLst>
      <p:ext uri="{BB962C8B-B14F-4D97-AF65-F5344CB8AC3E}">
        <p14:creationId xmlns:p14="http://schemas.microsoft.com/office/powerpoint/2010/main" val="939609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 Columns - Racing Stripes">
    <p:spTree>
      <p:nvGrpSpPr>
        <p:cNvPr id="1" name=""/>
        <p:cNvGrpSpPr/>
        <p:nvPr/>
      </p:nvGrpSpPr>
      <p:grpSpPr>
        <a:xfrm>
          <a:off x="0" y="0"/>
          <a:ext cx="0" cy="0"/>
          <a:chOff x="0" y="0"/>
          <a:chExt cx="0" cy="0"/>
        </a:xfrm>
      </p:grpSpPr>
      <p:sp>
        <p:nvSpPr>
          <p:cNvPr id="2" name="Title 1"/>
          <p:cNvSpPr>
            <a:spLocks noGrp="1"/>
          </p:cNvSpPr>
          <p:nvPr>
            <p:ph type="title"/>
          </p:nvPr>
        </p:nvSpPr>
        <p:spPr>
          <a:xfrm>
            <a:off x="852126" y="575309"/>
            <a:ext cx="10777622" cy="584775"/>
          </a:xfrm>
          <a:prstGeom prst="rect">
            <a:avLst/>
          </a:prstGeom>
        </p:spPr>
        <p:txBody>
          <a:bodyPr wrap="square" anchor="t" anchorCtr="0">
            <a:spAutoFit/>
          </a:bodyPr>
          <a:lstStyle>
            <a:lvl1pPr>
              <a:defRPr b="1">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852126" y="1313154"/>
            <a:ext cx="4953869" cy="1792798"/>
          </a:xfrm>
        </p:spPr>
        <p:txBody>
          <a:bodyPr anchor="t" anchorCtr="0"/>
          <a:lstStyle>
            <a:lvl1pPr>
              <a:lnSpc>
                <a:spcPct val="100000"/>
              </a:lnSpc>
              <a:defRPr/>
            </a:lvl1pPr>
            <a:lvl2pPr marL="630000" indent="-306000">
              <a:lnSpc>
                <a:spcPct val="100000"/>
              </a:lnSpc>
              <a:buClr>
                <a:schemeClr val="bg1">
                  <a:lumMod val="50000"/>
                </a:schemeClr>
              </a:buClr>
              <a:buFont typeface="System Font Regular"/>
              <a:buChar char="-"/>
              <a:defRPr/>
            </a:lvl2pPr>
            <a:lvl3pPr>
              <a:lnSpc>
                <a:spcPct val="100000"/>
              </a:lnSpc>
              <a:buClr>
                <a:schemeClr val="bg1">
                  <a:lumMod val="50000"/>
                </a:schemeClr>
              </a:buClr>
              <a:buSzPct val="60000"/>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grpSp>
        <p:nvGrpSpPr>
          <p:cNvPr id="17" name="Group 16">
            <a:extLst>
              <a:ext uri="{FF2B5EF4-FFF2-40B4-BE49-F238E27FC236}">
                <a16:creationId xmlns:a16="http://schemas.microsoft.com/office/drawing/2014/main" id="{93742F72-DEF4-339B-4E8D-ECAAB7EE1BB3}"/>
              </a:ext>
            </a:extLst>
          </p:cNvPr>
          <p:cNvGrpSpPr/>
          <p:nvPr userDrawn="1"/>
        </p:nvGrpSpPr>
        <p:grpSpPr>
          <a:xfrm rot="10800000">
            <a:off x="68416" y="-4"/>
            <a:ext cx="328621" cy="6858001"/>
            <a:chOff x="5951346" y="6499513"/>
            <a:chExt cx="1787549" cy="358487"/>
          </a:xfrm>
        </p:grpSpPr>
        <p:sp>
          <p:nvSpPr>
            <p:cNvPr id="18" name="Rectangle 17">
              <a:extLst>
                <a:ext uri="{FF2B5EF4-FFF2-40B4-BE49-F238E27FC236}">
                  <a16:creationId xmlns:a16="http://schemas.microsoft.com/office/drawing/2014/main" id="{1CD80E41-D909-FA8B-DDFE-A49BF4729FCD}"/>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3724678-EF40-A58F-40EA-D7BBDC48971B}"/>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Graphic 20">
            <a:extLst>
              <a:ext uri="{FF2B5EF4-FFF2-40B4-BE49-F238E27FC236}">
                <a16:creationId xmlns:a16="http://schemas.microsoft.com/office/drawing/2014/main" id="{62B61FF0-F222-8331-918E-E412008E0D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
        <p:nvSpPr>
          <p:cNvPr id="4" name="Content Placeholder 2">
            <a:extLst>
              <a:ext uri="{FF2B5EF4-FFF2-40B4-BE49-F238E27FC236}">
                <a16:creationId xmlns:a16="http://schemas.microsoft.com/office/drawing/2014/main" id="{55C48F0F-EDC1-7D0A-9604-64836EA50D5E}"/>
              </a:ext>
            </a:extLst>
          </p:cNvPr>
          <p:cNvSpPr>
            <a:spLocks noGrp="1"/>
          </p:cNvSpPr>
          <p:nvPr>
            <p:ph idx="12"/>
          </p:nvPr>
        </p:nvSpPr>
        <p:spPr>
          <a:xfrm>
            <a:off x="6261083" y="1313154"/>
            <a:ext cx="5342033" cy="1792798"/>
          </a:xfrm>
        </p:spPr>
        <p:txBody>
          <a:bodyPr anchor="t" anchorCtr="0"/>
          <a:lstStyle>
            <a:lvl2pPr marL="630000" indent="-306000">
              <a:buClr>
                <a:schemeClr val="bg1">
                  <a:lumMod val="50000"/>
                </a:schemeClr>
              </a:buClr>
              <a:buFont typeface="System Font Regular"/>
              <a:buChar char="-"/>
              <a:defRPr/>
            </a:lvl2pPr>
            <a:lvl3pPr>
              <a:buClr>
                <a:schemeClr val="bg1">
                  <a:lumMod val="50000"/>
                </a:schemeClr>
              </a:buClr>
              <a:buSzPct val="600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349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H2 color panels">
    <p:spTree>
      <p:nvGrpSpPr>
        <p:cNvPr id="1" name=""/>
        <p:cNvGrpSpPr/>
        <p:nvPr/>
      </p:nvGrpSpPr>
      <p:grpSpPr>
        <a:xfrm>
          <a:off x="0" y="0"/>
          <a:ext cx="0" cy="0"/>
          <a:chOff x="0" y="0"/>
          <a:chExt cx="0" cy="0"/>
        </a:xfrm>
      </p:grpSpPr>
      <p:sp>
        <p:nvSpPr>
          <p:cNvPr id="2" name="Title 1"/>
          <p:cNvSpPr>
            <a:spLocks noGrp="1"/>
          </p:cNvSpPr>
          <p:nvPr>
            <p:ph type="title"/>
          </p:nvPr>
        </p:nvSpPr>
        <p:spPr>
          <a:xfrm>
            <a:off x="852126" y="575309"/>
            <a:ext cx="10777622" cy="584775"/>
          </a:xfrm>
          <a:prstGeom prst="rect">
            <a:avLst/>
          </a:prstGeom>
        </p:spPr>
        <p:txBody>
          <a:bodyPr wrap="square" anchor="t" anchorCtr="0">
            <a:spAutoFit/>
          </a:bodyPr>
          <a:lstStyle>
            <a:lvl1pPr>
              <a:defRPr b="1">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852126" y="1999201"/>
            <a:ext cx="4953869" cy="1792798"/>
          </a:xfrm>
        </p:spPr>
        <p:txBody>
          <a:bodyPr anchor="t" anchorCtr="0"/>
          <a:lstStyle>
            <a:lvl2pPr marL="630000" indent="-306000">
              <a:buClr>
                <a:schemeClr val="bg1">
                  <a:lumMod val="50000"/>
                </a:schemeClr>
              </a:buClr>
              <a:buFont typeface="System Font Regular"/>
              <a:buChar char="-"/>
              <a:defRPr/>
            </a:lvl2pPr>
            <a:lvl3pPr>
              <a:buClr>
                <a:schemeClr val="bg1">
                  <a:lumMod val="50000"/>
                </a:schemeClr>
              </a:buClr>
              <a:buSzPct val="600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sp>
        <p:nvSpPr>
          <p:cNvPr id="4" name="Content Placeholder 2">
            <a:extLst>
              <a:ext uri="{FF2B5EF4-FFF2-40B4-BE49-F238E27FC236}">
                <a16:creationId xmlns:a16="http://schemas.microsoft.com/office/drawing/2014/main" id="{55C48F0F-EDC1-7D0A-9604-64836EA50D5E}"/>
              </a:ext>
            </a:extLst>
          </p:cNvPr>
          <p:cNvSpPr>
            <a:spLocks noGrp="1"/>
          </p:cNvSpPr>
          <p:nvPr>
            <p:ph idx="12"/>
          </p:nvPr>
        </p:nvSpPr>
        <p:spPr>
          <a:xfrm>
            <a:off x="6261083" y="1999201"/>
            <a:ext cx="5342033" cy="1792798"/>
          </a:xfrm>
        </p:spPr>
        <p:txBody>
          <a:bodyPr anchor="t" anchorCtr="0"/>
          <a:lstStyle>
            <a:lvl2pPr marL="630000" indent="-306000">
              <a:buClr>
                <a:schemeClr val="bg1">
                  <a:lumMod val="50000"/>
                </a:schemeClr>
              </a:buClr>
              <a:buFont typeface="System Font Regular"/>
              <a:buChar char="-"/>
              <a:defRPr/>
            </a:lvl2pPr>
            <a:lvl3pPr>
              <a:buClr>
                <a:schemeClr val="bg1">
                  <a:lumMod val="50000"/>
                </a:schemeClr>
              </a:buClr>
              <a:buSzPct val="600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FDFBBA4F-24B4-3EDB-7EE5-DB1DE6A80554}"/>
              </a:ext>
            </a:extLst>
          </p:cNvPr>
          <p:cNvSpPr>
            <a:spLocks noGrp="1"/>
          </p:cNvSpPr>
          <p:nvPr>
            <p:ph type="body" idx="13"/>
          </p:nvPr>
        </p:nvSpPr>
        <p:spPr>
          <a:xfrm>
            <a:off x="852126" y="1370593"/>
            <a:ext cx="4953869" cy="557784"/>
          </a:xfrm>
        </p:spPr>
        <p:txBody>
          <a:bodyPr anchor="ctr">
            <a:noAutofit/>
          </a:bodyPr>
          <a:lstStyle>
            <a:lvl1pPr marL="0" indent="0">
              <a:buNone/>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4">
            <a:extLst>
              <a:ext uri="{FF2B5EF4-FFF2-40B4-BE49-F238E27FC236}">
                <a16:creationId xmlns:a16="http://schemas.microsoft.com/office/drawing/2014/main" id="{5CACD56D-0E68-21EB-ACC7-C14BB443ED21}"/>
              </a:ext>
            </a:extLst>
          </p:cNvPr>
          <p:cNvSpPr>
            <a:spLocks noGrp="1"/>
          </p:cNvSpPr>
          <p:nvPr>
            <p:ph type="body" sz="quarter" idx="3"/>
          </p:nvPr>
        </p:nvSpPr>
        <p:spPr>
          <a:xfrm>
            <a:off x="6261083" y="1370594"/>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grpSp>
        <p:nvGrpSpPr>
          <p:cNvPr id="7" name="Group 6">
            <a:extLst>
              <a:ext uri="{FF2B5EF4-FFF2-40B4-BE49-F238E27FC236}">
                <a16:creationId xmlns:a16="http://schemas.microsoft.com/office/drawing/2014/main" id="{B5497C61-6956-6142-800A-0078A409E33E}"/>
              </a:ext>
            </a:extLst>
          </p:cNvPr>
          <p:cNvGrpSpPr/>
          <p:nvPr userDrawn="1"/>
        </p:nvGrpSpPr>
        <p:grpSpPr>
          <a:xfrm rot="5400000">
            <a:off x="-3335482" y="3335482"/>
            <a:ext cx="6858000" cy="187036"/>
            <a:chOff x="6570133" y="508000"/>
            <a:chExt cx="3979333" cy="6002867"/>
          </a:xfrm>
        </p:grpSpPr>
        <p:sp>
          <p:nvSpPr>
            <p:cNvPr id="9" name="Rectangle 8">
              <a:extLst>
                <a:ext uri="{FF2B5EF4-FFF2-40B4-BE49-F238E27FC236}">
                  <a16:creationId xmlns:a16="http://schemas.microsoft.com/office/drawing/2014/main" id="{D85A0592-113C-243E-D8E7-C02BDBFB56E8}"/>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647EA22-DEF0-186C-3409-28F951B3899A}"/>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A6FB5BD-68C8-266B-F8C2-03F03EAB5019}"/>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ED2A1F-E517-2B21-17F4-A944E15CA3CA}"/>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4BB5FF0-4B7B-EC9A-1F34-3673CECC72F1}"/>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494C2DF-1F9D-FE5B-B381-4CD2418BB408}"/>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0CC0CF2-1E9B-42D6-22A7-1458D47CE308}"/>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Graphic 15">
            <a:extLst>
              <a:ext uri="{FF2B5EF4-FFF2-40B4-BE49-F238E27FC236}">
                <a16:creationId xmlns:a16="http://schemas.microsoft.com/office/drawing/2014/main" id="{EAECDEF7-52DA-005C-95F4-4DF2D139917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7098" y="6282266"/>
            <a:ext cx="427252" cy="443077"/>
          </a:xfrm>
          <a:prstGeom prst="rect">
            <a:avLst/>
          </a:prstGeom>
        </p:spPr>
      </p:pic>
    </p:spTree>
    <p:extLst>
      <p:ext uri="{BB962C8B-B14F-4D97-AF65-F5344CB8AC3E}">
        <p14:creationId xmlns:p14="http://schemas.microsoft.com/office/powerpoint/2010/main" val="2411719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H2">
    <p:spTree>
      <p:nvGrpSpPr>
        <p:cNvPr id="1" name=""/>
        <p:cNvGrpSpPr/>
        <p:nvPr/>
      </p:nvGrpSpPr>
      <p:grpSpPr>
        <a:xfrm>
          <a:off x="0" y="0"/>
          <a:ext cx="0" cy="0"/>
          <a:chOff x="0" y="0"/>
          <a:chExt cx="0" cy="0"/>
        </a:xfrm>
      </p:grpSpPr>
      <p:sp>
        <p:nvSpPr>
          <p:cNvPr id="2" name="Title 1"/>
          <p:cNvSpPr>
            <a:spLocks noGrp="1"/>
          </p:cNvSpPr>
          <p:nvPr>
            <p:ph type="title"/>
          </p:nvPr>
        </p:nvSpPr>
        <p:spPr>
          <a:xfrm>
            <a:off x="852126" y="575309"/>
            <a:ext cx="10777622" cy="584775"/>
          </a:xfrm>
          <a:prstGeom prst="rect">
            <a:avLst/>
          </a:prstGeom>
        </p:spPr>
        <p:txBody>
          <a:bodyPr wrap="square" anchor="t" anchorCtr="0">
            <a:spAutoFit/>
          </a:bodyPr>
          <a:lstStyle>
            <a:lvl1pPr>
              <a:defRPr b="1">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852126" y="1999201"/>
            <a:ext cx="4953869" cy="1792798"/>
          </a:xfrm>
        </p:spPr>
        <p:txBody>
          <a:bodyPr anchor="t" anchorCtr="0"/>
          <a:lstStyle>
            <a:lvl2pPr marL="630000" indent="-306000">
              <a:buClr>
                <a:schemeClr val="bg1">
                  <a:lumMod val="50000"/>
                </a:schemeClr>
              </a:buClr>
              <a:buFont typeface="System Font Regular"/>
              <a:buChar char="-"/>
              <a:defRPr/>
            </a:lvl2pPr>
            <a:lvl3pPr>
              <a:buClr>
                <a:schemeClr val="bg1">
                  <a:lumMod val="50000"/>
                </a:schemeClr>
              </a:buClr>
              <a:buSzPct val="600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grpSp>
        <p:nvGrpSpPr>
          <p:cNvPr id="17" name="Group 16">
            <a:extLst>
              <a:ext uri="{FF2B5EF4-FFF2-40B4-BE49-F238E27FC236}">
                <a16:creationId xmlns:a16="http://schemas.microsoft.com/office/drawing/2014/main" id="{93742F72-DEF4-339B-4E8D-ECAAB7EE1BB3}"/>
              </a:ext>
            </a:extLst>
          </p:cNvPr>
          <p:cNvGrpSpPr/>
          <p:nvPr userDrawn="1"/>
        </p:nvGrpSpPr>
        <p:grpSpPr>
          <a:xfrm rot="10800000">
            <a:off x="68416" y="-4"/>
            <a:ext cx="328621" cy="6858001"/>
            <a:chOff x="5951346" y="6499513"/>
            <a:chExt cx="1787549" cy="358487"/>
          </a:xfrm>
        </p:grpSpPr>
        <p:sp>
          <p:nvSpPr>
            <p:cNvPr id="18" name="Rectangle 17">
              <a:extLst>
                <a:ext uri="{FF2B5EF4-FFF2-40B4-BE49-F238E27FC236}">
                  <a16:creationId xmlns:a16="http://schemas.microsoft.com/office/drawing/2014/main" id="{1CD80E41-D909-FA8B-DDFE-A49BF4729FCD}"/>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3724678-EF40-A58F-40EA-D7BBDC48971B}"/>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Graphic 20">
            <a:extLst>
              <a:ext uri="{FF2B5EF4-FFF2-40B4-BE49-F238E27FC236}">
                <a16:creationId xmlns:a16="http://schemas.microsoft.com/office/drawing/2014/main" id="{62B61FF0-F222-8331-918E-E412008E0D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
        <p:nvSpPr>
          <p:cNvPr id="4" name="Content Placeholder 2">
            <a:extLst>
              <a:ext uri="{FF2B5EF4-FFF2-40B4-BE49-F238E27FC236}">
                <a16:creationId xmlns:a16="http://schemas.microsoft.com/office/drawing/2014/main" id="{55C48F0F-EDC1-7D0A-9604-64836EA50D5E}"/>
              </a:ext>
            </a:extLst>
          </p:cNvPr>
          <p:cNvSpPr>
            <a:spLocks noGrp="1"/>
          </p:cNvSpPr>
          <p:nvPr>
            <p:ph idx="12"/>
          </p:nvPr>
        </p:nvSpPr>
        <p:spPr>
          <a:xfrm>
            <a:off x="6261083" y="1999201"/>
            <a:ext cx="5342033" cy="1792798"/>
          </a:xfrm>
        </p:spPr>
        <p:txBody>
          <a:bodyPr anchor="t" anchorCtr="0"/>
          <a:lstStyle>
            <a:lvl2pPr marL="630000" indent="-306000">
              <a:buClr>
                <a:schemeClr val="bg1">
                  <a:lumMod val="50000"/>
                </a:schemeClr>
              </a:buClr>
              <a:buFont typeface="System Font Regular"/>
              <a:buChar char="-"/>
              <a:defRPr/>
            </a:lvl2pPr>
            <a:lvl3pPr>
              <a:buClr>
                <a:schemeClr val="bg1">
                  <a:lumMod val="50000"/>
                </a:schemeClr>
              </a:buClr>
              <a:buSzPct val="600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FDFBBA4F-24B4-3EDB-7EE5-DB1DE6A80554}"/>
              </a:ext>
            </a:extLst>
          </p:cNvPr>
          <p:cNvSpPr>
            <a:spLocks noGrp="1"/>
          </p:cNvSpPr>
          <p:nvPr>
            <p:ph type="body" idx="13"/>
          </p:nvPr>
        </p:nvSpPr>
        <p:spPr>
          <a:xfrm>
            <a:off x="852126" y="1370593"/>
            <a:ext cx="4953869" cy="557784"/>
          </a:xfrm>
        </p:spPr>
        <p:txBody>
          <a:bodyPr anchor="ctr">
            <a:noAutofit/>
          </a:bodyPr>
          <a:lstStyle>
            <a:lvl1pPr marL="0" indent="0">
              <a:buNone/>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4">
            <a:extLst>
              <a:ext uri="{FF2B5EF4-FFF2-40B4-BE49-F238E27FC236}">
                <a16:creationId xmlns:a16="http://schemas.microsoft.com/office/drawing/2014/main" id="{5CACD56D-0E68-21EB-ACC7-C14BB443ED21}"/>
              </a:ext>
            </a:extLst>
          </p:cNvPr>
          <p:cNvSpPr>
            <a:spLocks noGrp="1"/>
          </p:cNvSpPr>
          <p:nvPr>
            <p:ph type="body" sz="quarter" idx="3"/>
          </p:nvPr>
        </p:nvSpPr>
        <p:spPr>
          <a:xfrm>
            <a:off x="6261083" y="1370594"/>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Tree>
    <p:extLst>
      <p:ext uri="{BB962C8B-B14F-4D97-AF65-F5344CB8AC3E}">
        <p14:creationId xmlns:p14="http://schemas.microsoft.com/office/powerpoint/2010/main" val="1896883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Pane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2BB266-29CE-54A0-7145-B72C15FC5F49}"/>
              </a:ext>
            </a:extLst>
          </p:cNvPr>
          <p:cNvSpPr/>
          <p:nvPr userDrawn="1"/>
        </p:nvSpPr>
        <p:spPr>
          <a:xfrm>
            <a:off x="249382" y="0"/>
            <a:ext cx="403998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2" name="Title 1"/>
          <p:cNvSpPr>
            <a:spLocks noGrp="1"/>
          </p:cNvSpPr>
          <p:nvPr>
            <p:ph type="title"/>
          </p:nvPr>
        </p:nvSpPr>
        <p:spPr>
          <a:xfrm>
            <a:off x="767857" y="1828328"/>
            <a:ext cx="3031852" cy="1754326"/>
          </a:xfrm>
          <a:prstGeom prst="rect">
            <a:avLst/>
          </a:prstGeom>
        </p:spPr>
        <p:txBody>
          <a:bodyPr anchor="t" anchorCtr="0">
            <a:spAutoFit/>
          </a:bodyPr>
          <a:lstStyle>
            <a:lvl1pPr algn="l">
              <a:lnSpc>
                <a:spcPct val="90000"/>
              </a:lnSpc>
              <a:defRPr sz="4000" b="1">
                <a:solidFill>
                  <a:srgbClr val="FFFFFF"/>
                </a:solidFill>
              </a:defRPr>
            </a:lvl1pPr>
          </a:lstStyle>
          <a:p>
            <a:r>
              <a:rPr lang="en-US"/>
              <a:t>Click to edit Master title style</a:t>
            </a:r>
          </a:p>
        </p:txBody>
      </p:sp>
      <p:sp>
        <p:nvSpPr>
          <p:cNvPr id="3" name="Content Placeholder 2"/>
          <p:cNvSpPr>
            <a:spLocks noGrp="1"/>
          </p:cNvSpPr>
          <p:nvPr>
            <p:ph idx="1"/>
          </p:nvPr>
        </p:nvSpPr>
        <p:spPr>
          <a:xfrm>
            <a:off x="4900928" y="2065695"/>
            <a:ext cx="6650991" cy="1883593"/>
          </a:xfrm>
        </p:spPr>
        <p:txBody>
          <a:bodyPr anchor="t" anchorCtr="0">
            <a:spAutoFit/>
          </a:bodyPr>
          <a:lstStyle>
            <a:lvl1pPr>
              <a:defRPr sz="2000">
                <a:solidFill>
                  <a:schemeClr val="tx1">
                    <a:lumMod val="85000"/>
                    <a:lumOff val="15000"/>
                  </a:schemeClr>
                </a:solidFill>
              </a:defRPr>
            </a:lvl1pPr>
            <a:lvl2pPr>
              <a:defRPr sz="1800">
                <a:solidFill>
                  <a:schemeClr val="tx1">
                    <a:lumMod val="85000"/>
                    <a:lumOff val="15000"/>
                  </a:schemeClr>
                </a:solidFill>
              </a:defRPr>
            </a:lvl2pPr>
            <a:lvl3pPr>
              <a:defRPr sz="1600">
                <a:solidFill>
                  <a:schemeClr val="tx1">
                    <a:lumMod val="85000"/>
                    <a:lumOff val="15000"/>
                  </a:schemeClr>
                </a:solidFill>
              </a:defRPr>
            </a:lvl3pPr>
            <a:lvl4pPr>
              <a:defRPr sz="1400">
                <a:solidFill>
                  <a:schemeClr val="tx1">
                    <a:lumMod val="85000"/>
                    <a:lumOff val="15000"/>
                  </a:schemeClr>
                </a:solidFill>
              </a:defRPr>
            </a:lvl4pPr>
            <a:lvl5pPr>
              <a:defRPr sz="1400">
                <a:solidFill>
                  <a:schemeClr val="tx1">
                    <a:lumMod val="85000"/>
                    <a:lumOff val="15000"/>
                  </a:schemeClr>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7857" y="3763439"/>
            <a:ext cx="3031852" cy="646331"/>
          </a:xfrm>
        </p:spPr>
        <p:txBody>
          <a:bodyPr anchor="t">
            <a:spAutoFit/>
          </a:bodyPr>
          <a:lstStyle>
            <a:lvl1pPr marL="0" indent="0" algn="l">
              <a:buNone/>
              <a:defRPr sz="1800">
                <a:solidFill>
                  <a:schemeClr val="bg1"/>
                </a:solidFill>
                <a:latin typeface="+mn-lt"/>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897888" y="6372695"/>
            <a:ext cx="1052510" cy="365125"/>
          </a:xfrm>
        </p:spPr>
        <p:txBody>
          <a:bodyPr/>
          <a:lstStyle/>
          <a:p>
            <a:fld id="{3A98EE3D-8CD1-4C3F-BD1C-C98C9596463C}" type="slidenum">
              <a:rPr lang="en-US" smtClean="0"/>
              <a:pPr/>
              <a:t>‹#›</a:t>
            </a:fld>
            <a:endParaRPr lang="en-US"/>
          </a:p>
        </p:txBody>
      </p:sp>
      <p:sp>
        <p:nvSpPr>
          <p:cNvPr id="6" name="Text Placeholder 5">
            <a:extLst>
              <a:ext uri="{FF2B5EF4-FFF2-40B4-BE49-F238E27FC236}">
                <a16:creationId xmlns:a16="http://schemas.microsoft.com/office/drawing/2014/main" id="{3427B6B2-7268-DA47-8686-F6964E720668}"/>
              </a:ext>
            </a:extLst>
          </p:cNvPr>
          <p:cNvSpPr>
            <a:spLocks noGrp="1"/>
          </p:cNvSpPr>
          <p:nvPr>
            <p:ph type="body" sz="quarter" idx="13"/>
          </p:nvPr>
        </p:nvSpPr>
        <p:spPr>
          <a:xfrm>
            <a:off x="4900928" y="1321309"/>
            <a:ext cx="6745838" cy="584775"/>
          </a:xfrm>
        </p:spPr>
        <p:txBody>
          <a:bodyPr/>
          <a:lstStyle>
            <a:lvl1pPr marL="0" indent="0">
              <a:lnSpc>
                <a:spcPct val="100000"/>
              </a:lnSpc>
              <a:buNone/>
              <a:defRPr sz="3200" b="1">
                <a:solidFill>
                  <a:schemeClr val="tx1">
                    <a:lumMod val="75000"/>
                    <a:lumOff val="2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964084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Photos - Color bands">
    <p:spTree>
      <p:nvGrpSpPr>
        <p:cNvPr id="1" name=""/>
        <p:cNvGrpSpPr/>
        <p:nvPr/>
      </p:nvGrpSpPr>
      <p:grpSpPr>
        <a:xfrm>
          <a:off x="0" y="0"/>
          <a:ext cx="0" cy="0"/>
          <a:chOff x="0" y="0"/>
          <a:chExt cx="0" cy="0"/>
        </a:xfrm>
      </p:grpSpPr>
      <p:sp>
        <p:nvSpPr>
          <p:cNvPr id="2" name="Title 1"/>
          <p:cNvSpPr>
            <a:spLocks noGrp="1"/>
          </p:cNvSpPr>
          <p:nvPr>
            <p:ph type="title"/>
          </p:nvPr>
        </p:nvSpPr>
        <p:spPr>
          <a:xfrm>
            <a:off x="852126" y="575309"/>
            <a:ext cx="10813133" cy="584775"/>
          </a:xfrm>
          <a:prstGeom prst="rect">
            <a:avLst/>
          </a:prstGeom>
        </p:spPr>
        <p:txBody>
          <a:bodyPr wrap="square" anchor="t" anchorCtr="0">
            <a:spAutoFit/>
          </a:bodyPr>
          <a:lstStyle>
            <a:lvl1pPr>
              <a:defRPr b="1">
                <a:solidFill>
                  <a:schemeClr val="tx1">
                    <a:lumMod val="75000"/>
                    <a:lumOff val="25000"/>
                  </a:schemeClr>
                </a:solidFill>
              </a:defRPr>
            </a:lvl1pPr>
          </a:lstStyle>
          <a:p>
            <a:r>
              <a:rPr lang="en-US"/>
              <a:t>Click to edit Master title style</a:t>
            </a:r>
          </a:p>
        </p:txBody>
      </p:sp>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grpSp>
        <p:nvGrpSpPr>
          <p:cNvPr id="7" name="Group 6">
            <a:extLst>
              <a:ext uri="{FF2B5EF4-FFF2-40B4-BE49-F238E27FC236}">
                <a16:creationId xmlns:a16="http://schemas.microsoft.com/office/drawing/2014/main" id="{1BEDD253-2681-F355-22E9-9C57B11346A2}"/>
              </a:ext>
            </a:extLst>
          </p:cNvPr>
          <p:cNvGrpSpPr/>
          <p:nvPr userDrawn="1"/>
        </p:nvGrpSpPr>
        <p:grpSpPr>
          <a:xfrm rot="5400000">
            <a:off x="-3335482" y="3335482"/>
            <a:ext cx="6858000" cy="187036"/>
            <a:chOff x="6570133" y="508000"/>
            <a:chExt cx="3979333" cy="6002867"/>
          </a:xfrm>
        </p:grpSpPr>
        <p:sp>
          <p:nvSpPr>
            <p:cNvPr id="10" name="Rectangle 9">
              <a:extLst>
                <a:ext uri="{FF2B5EF4-FFF2-40B4-BE49-F238E27FC236}">
                  <a16:creationId xmlns:a16="http://schemas.microsoft.com/office/drawing/2014/main" id="{D1B7480B-2C19-67EF-2E4D-306D867BABDF}"/>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B7D01F-E1B9-F303-5078-39C2975D395F}"/>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8278F8F-82C9-892D-4644-3C176BB40B2D}"/>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5731E35-AFF4-8A68-75E0-456EFA46AA8F}"/>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6D8312C-E89C-5619-99FA-090C215710CB}"/>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91BFDFE-979C-0771-8631-4394842489AE}"/>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FF0E86F-F7C6-3F57-7D08-C5F6442DDB20}"/>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Graphic 4">
            <a:extLst>
              <a:ext uri="{FF2B5EF4-FFF2-40B4-BE49-F238E27FC236}">
                <a16:creationId xmlns:a16="http://schemas.microsoft.com/office/drawing/2014/main" id="{01AD4B59-4BF8-862D-17D0-0198998EDDC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7098" y="6282266"/>
            <a:ext cx="427252" cy="443077"/>
          </a:xfrm>
          <a:prstGeom prst="rect">
            <a:avLst/>
          </a:prstGeom>
        </p:spPr>
      </p:pic>
      <p:sp>
        <p:nvSpPr>
          <p:cNvPr id="17" name="Picture Placeholder 2">
            <a:extLst>
              <a:ext uri="{FF2B5EF4-FFF2-40B4-BE49-F238E27FC236}">
                <a16:creationId xmlns:a16="http://schemas.microsoft.com/office/drawing/2014/main" id="{EB3C1A5F-A4AD-C42C-CFFF-BCA042AE4BA9}"/>
              </a:ext>
            </a:extLst>
          </p:cNvPr>
          <p:cNvSpPr>
            <a:spLocks noGrp="1" noChangeAspect="1"/>
          </p:cNvSpPr>
          <p:nvPr>
            <p:ph type="pic" idx="15"/>
          </p:nvPr>
        </p:nvSpPr>
        <p:spPr>
          <a:xfrm>
            <a:off x="935113"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Content Placeholder 19">
            <a:extLst>
              <a:ext uri="{FF2B5EF4-FFF2-40B4-BE49-F238E27FC236}">
                <a16:creationId xmlns:a16="http://schemas.microsoft.com/office/drawing/2014/main" id="{12202779-8FD0-ED38-F1A3-2C6CC2ADBC7D}"/>
              </a:ext>
            </a:extLst>
          </p:cNvPr>
          <p:cNvSpPr>
            <a:spLocks noGrp="1"/>
          </p:cNvSpPr>
          <p:nvPr>
            <p:ph sz="quarter" idx="19"/>
          </p:nvPr>
        </p:nvSpPr>
        <p:spPr>
          <a:xfrm>
            <a:off x="935113"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2" name="Content Placeholder 19">
            <a:extLst>
              <a:ext uri="{FF2B5EF4-FFF2-40B4-BE49-F238E27FC236}">
                <a16:creationId xmlns:a16="http://schemas.microsoft.com/office/drawing/2014/main" id="{C4DBD83D-941A-7176-47BB-BB64EFB3FAB7}"/>
              </a:ext>
            </a:extLst>
          </p:cNvPr>
          <p:cNvSpPr>
            <a:spLocks noGrp="1"/>
          </p:cNvSpPr>
          <p:nvPr>
            <p:ph sz="quarter" idx="20"/>
          </p:nvPr>
        </p:nvSpPr>
        <p:spPr>
          <a:xfrm>
            <a:off x="3630605"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3" name="Content Placeholder 19">
            <a:extLst>
              <a:ext uri="{FF2B5EF4-FFF2-40B4-BE49-F238E27FC236}">
                <a16:creationId xmlns:a16="http://schemas.microsoft.com/office/drawing/2014/main" id="{0E22D1B4-B066-F096-106D-D042A9E031CE}"/>
              </a:ext>
            </a:extLst>
          </p:cNvPr>
          <p:cNvSpPr>
            <a:spLocks noGrp="1"/>
          </p:cNvSpPr>
          <p:nvPr>
            <p:ph sz="quarter" idx="21"/>
          </p:nvPr>
        </p:nvSpPr>
        <p:spPr>
          <a:xfrm>
            <a:off x="6349951"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4" name="Content Placeholder 19">
            <a:extLst>
              <a:ext uri="{FF2B5EF4-FFF2-40B4-BE49-F238E27FC236}">
                <a16:creationId xmlns:a16="http://schemas.microsoft.com/office/drawing/2014/main" id="{095E77AC-B59A-A8C4-7B71-659D59C49971}"/>
              </a:ext>
            </a:extLst>
          </p:cNvPr>
          <p:cNvSpPr>
            <a:spLocks noGrp="1"/>
          </p:cNvSpPr>
          <p:nvPr>
            <p:ph sz="quarter" idx="22"/>
          </p:nvPr>
        </p:nvSpPr>
        <p:spPr>
          <a:xfrm>
            <a:off x="9045443"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5" name="Picture Placeholder 2">
            <a:extLst>
              <a:ext uri="{FF2B5EF4-FFF2-40B4-BE49-F238E27FC236}">
                <a16:creationId xmlns:a16="http://schemas.microsoft.com/office/drawing/2014/main" id="{6F55970A-295A-B20A-BC95-ED36FDF86941}"/>
              </a:ext>
            </a:extLst>
          </p:cNvPr>
          <p:cNvSpPr>
            <a:spLocks noGrp="1" noChangeAspect="1"/>
          </p:cNvSpPr>
          <p:nvPr>
            <p:ph type="pic" idx="23"/>
          </p:nvPr>
        </p:nvSpPr>
        <p:spPr>
          <a:xfrm>
            <a:off x="3630605"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6" name="Picture Placeholder 2">
            <a:extLst>
              <a:ext uri="{FF2B5EF4-FFF2-40B4-BE49-F238E27FC236}">
                <a16:creationId xmlns:a16="http://schemas.microsoft.com/office/drawing/2014/main" id="{3E4E3E10-4DE9-A338-1159-34B8D398757A}"/>
              </a:ext>
            </a:extLst>
          </p:cNvPr>
          <p:cNvSpPr>
            <a:spLocks noGrp="1" noChangeAspect="1"/>
          </p:cNvSpPr>
          <p:nvPr>
            <p:ph type="pic" idx="24"/>
          </p:nvPr>
        </p:nvSpPr>
        <p:spPr>
          <a:xfrm>
            <a:off x="6349951"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Picture Placeholder 2">
            <a:extLst>
              <a:ext uri="{FF2B5EF4-FFF2-40B4-BE49-F238E27FC236}">
                <a16:creationId xmlns:a16="http://schemas.microsoft.com/office/drawing/2014/main" id="{1F69B732-3312-0B72-2A38-1E3109E73B28}"/>
              </a:ext>
            </a:extLst>
          </p:cNvPr>
          <p:cNvSpPr>
            <a:spLocks noGrp="1" noChangeAspect="1"/>
          </p:cNvSpPr>
          <p:nvPr>
            <p:ph type="pic" idx="25"/>
          </p:nvPr>
        </p:nvSpPr>
        <p:spPr>
          <a:xfrm>
            <a:off x="9045443"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Tree>
    <p:extLst>
      <p:ext uri="{BB962C8B-B14F-4D97-AF65-F5344CB8AC3E}">
        <p14:creationId xmlns:p14="http://schemas.microsoft.com/office/powerpoint/2010/main" val="2749576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Photos - racing stripes">
    <p:spTree>
      <p:nvGrpSpPr>
        <p:cNvPr id="1" name=""/>
        <p:cNvGrpSpPr/>
        <p:nvPr/>
      </p:nvGrpSpPr>
      <p:grpSpPr>
        <a:xfrm>
          <a:off x="0" y="0"/>
          <a:ext cx="0" cy="0"/>
          <a:chOff x="0" y="0"/>
          <a:chExt cx="0" cy="0"/>
        </a:xfrm>
      </p:grpSpPr>
      <p:sp>
        <p:nvSpPr>
          <p:cNvPr id="2" name="Title 1"/>
          <p:cNvSpPr>
            <a:spLocks noGrp="1"/>
          </p:cNvSpPr>
          <p:nvPr>
            <p:ph type="title"/>
          </p:nvPr>
        </p:nvSpPr>
        <p:spPr>
          <a:xfrm>
            <a:off x="852126" y="575309"/>
            <a:ext cx="10813133" cy="584775"/>
          </a:xfrm>
          <a:prstGeom prst="rect">
            <a:avLst/>
          </a:prstGeom>
        </p:spPr>
        <p:txBody>
          <a:bodyPr wrap="square" anchor="t" anchorCtr="0">
            <a:spAutoFit/>
          </a:bodyPr>
          <a:lstStyle>
            <a:lvl1pPr>
              <a:defRPr b="1">
                <a:solidFill>
                  <a:schemeClr val="tx1">
                    <a:lumMod val="75000"/>
                    <a:lumOff val="25000"/>
                  </a:schemeClr>
                </a:solidFill>
              </a:defRPr>
            </a:lvl1pPr>
          </a:lstStyle>
          <a:p>
            <a:r>
              <a:rPr lang="en-US"/>
              <a:t>Click to edit Master title style</a:t>
            </a:r>
          </a:p>
        </p:txBody>
      </p:sp>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sp>
        <p:nvSpPr>
          <p:cNvPr id="17" name="Picture Placeholder 2">
            <a:extLst>
              <a:ext uri="{FF2B5EF4-FFF2-40B4-BE49-F238E27FC236}">
                <a16:creationId xmlns:a16="http://schemas.microsoft.com/office/drawing/2014/main" id="{EB3C1A5F-A4AD-C42C-CFFF-BCA042AE4BA9}"/>
              </a:ext>
            </a:extLst>
          </p:cNvPr>
          <p:cNvSpPr>
            <a:spLocks noGrp="1" noChangeAspect="1"/>
          </p:cNvSpPr>
          <p:nvPr>
            <p:ph type="pic" idx="15"/>
          </p:nvPr>
        </p:nvSpPr>
        <p:spPr>
          <a:xfrm>
            <a:off x="935113"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Content Placeholder 19">
            <a:extLst>
              <a:ext uri="{FF2B5EF4-FFF2-40B4-BE49-F238E27FC236}">
                <a16:creationId xmlns:a16="http://schemas.microsoft.com/office/drawing/2014/main" id="{12202779-8FD0-ED38-F1A3-2C6CC2ADBC7D}"/>
              </a:ext>
            </a:extLst>
          </p:cNvPr>
          <p:cNvSpPr>
            <a:spLocks noGrp="1"/>
          </p:cNvSpPr>
          <p:nvPr>
            <p:ph sz="quarter" idx="19"/>
          </p:nvPr>
        </p:nvSpPr>
        <p:spPr>
          <a:xfrm>
            <a:off x="935113"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2" name="Content Placeholder 19">
            <a:extLst>
              <a:ext uri="{FF2B5EF4-FFF2-40B4-BE49-F238E27FC236}">
                <a16:creationId xmlns:a16="http://schemas.microsoft.com/office/drawing/2014/main" id="{C4DBD83D-941A-7176-47BB-BB64EFB3FAB7}"/>
              </a:ext>
            </a:extLst>
          </p:cNvPr>
          <p:cNvSpPr>
            <a:spLocks noGrp="1"/>
          </p:cNvSpPr>
          <p:nvPr>
            <p:ph sz="quarter" idx="20"/>
          </p:nvPr>
        </p:nvSpPr>
        <p:spPr>
          <a:xfrm>
            <a:off x="3630605"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3" name="Content Placeholder 19">
            <a:extLst>
              <a:ext uri="{FF2B5EF4-FFF2-40B4-BE49-F238E27FC236}">
                <a16:creationId xmlns:a16="http://schemas.microsoft.com/office/drawing/2014/main" id="{0E22D1B4-B066-F096-106D-D042A9E031CE}"/>
              </a:ext>
            </a:extLst>
          </p:cNvPr>
          <p:cNvSpPr>
            <a:spLocks noGrp="1"/>
          </p:cNvSpPr>
          <p:nvPr>
            <p:ph sz="quarter" idx="21"/>
          </p:nvPr>
        </p:nvSpPr>
        <p:spPr>
          <a:xfrm>
            <a:off x="6349951"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4" name="Content Placeholder 19">
            <a:extLst>
              <a:ext uri="{FF2B5EF4-FFF2-40B4-BE49-F238E27FC236}">
                <a16:creationId xmlns:a16="http://schemas.microsoft.com/office/drawing/2014/main" id="{095E77AC-B59A-A8C4-7B71-659D59C49971}"/>
              </a:ext>
            </a:extLst>
          </p:cNvPr>
          <p:cNvSpPr>
            <a:spLocks noGrp="1"/>
          </p:cNvSpPr>
          <p:nvPr>
            <p:ph sz="quarter" idx="22"/>
          </p:nvPr>
        </p:nvSpPr>
        <p:spPr>
          <a:xfrm>
            <a:off x="9045443" y="1555869"/>
            <a:ext cx="2530842" cy="584775"/>
          </a:xfrm>
        </p:spPr>
        <p:txBody>
          <a:bodyPr anchor="t" anchorCtr="0"/>
          <a:lstStyle>
            <a:lvl1pPr marL="0" indent="0" algn="ctr">
              <a:lnSpc>
                <a:spcPct val="100000"/>
              </a:lnSpc>
              <a:spcBef>
                <a:spcPts val="0"/>
              </a:spcBef>
              <a:spcAft>
                <a:spcPts val="200"/>
              </a:spcAft>
              <a:buNone/>
              <a:defRPr sz="1600" b="1"/>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25" name="Picture Placeholder 2">
            <a:extLst>
              <a:ext uri="{FF2B5EF4-FFF2-40B4-BE49-F238E27FC236}">
                <a16:creationId xmlns:a16="http://schemas.microsoft.com/office/drawing/2014/main" id="{6F55970A-295A-B20A-BC95-ED36FDF86941}"/>
              </a:ext>
            </a:extLst>
          </p:cNvPr>
          <p:cNvSpPr>
            <a:spLocks noGrp="1" noChangeAspect="1"/>
          </p:cNvSpPr>
          <p:nvPr>
            <p:ph type="pic" idx="23"/>
          </p:nvPr>
        </p:nvSpPr>
        <p:spPr>
          <a:xfrm>
            <a:off x="3630605"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6" name="Picture Placeholder 2">
            <a:extLst>
              <a:ext uri="{FF2B5EF4-FFF2-40B4-BE49-F238E27FC236}">
                <a16:creationId xmlns:a16="http://schemas.microsoft.com/office/drawing/2014/main" id="{3E4E3E10-4DE9-A338-1159-34B8D398757A}"/>
              </a:ext>
            </a:extLst>
          </p:cNvPr>
          <p:cNvSpPr>
            <a:spLocks noGrp="1" noChangeAspect="1"/>
          </p:cNvSpPr>
          <p:nvPr>
            <p:ph type="pic" idx="24"/>
          </p:nvPr>
        </p:nvSpPr>
        <p:spPr>
          <a:xfrm>
            <a:off x="6349951"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Picture Placeholder 2">
            <a:extLst>
              <a:ext uri="{FF2B5EF4-FFF2-40B4-BE49-F238E27FC236}">
                <a16:creationId xmlns:a16="http://schemas.microsoft.com/office/drawing/2014/main" id="{1F69B732-3312-0B72-2A38-1E3109E73B28}"/>
              </a:ext>
            </a:extLst>
          </p:cNvPr>
          <p:cNvSpPr>
            <a:spLocks noGrp="1" noChangeAspect="1"/>
          </p:cNvSpPr>
          <p:nvPr>
            <p:ph type="pic" idx="25"/>
          </p:nvPr>
        </p:nvSpPr>
        <p:spPr>
          <a:xfrm>
            <a:off x="9045443" y="2248034"/>
            <a:ext cx="2530843" cy="3763658"/>
          </a:xfrm>
          <a:ln w="50800">
            <a:solidFill>
              <a:schemeClr val="bg1"/>
            </a:solidFill>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grpSp>
        <p:nvGrpSpPr>
          <p:cNvPr id="28" name="Group 27">
            <a:extLst>
              <a:ext uri="{FF2B5EF4-FFF2-40B4-BE49-F238E27FC236}">
                <a16:creationId xmlns:a16="http://schemas.microsoft.com/office/drawing/2014/main" id="{4EF1E69F-9CAD-68AE-5E4F-9E49218483BA}"/>
              </a:ext>
            </a:extLst>
          </p:cNvPr>
          <p:cNvGrpSpPr/>
          <p:nvPr userDrawn="1"/>
        </p:nvGrpSpPr>
        <p:grpSpPr>
          <a:xfrm rot="10800000">
            <a:off x="68416" y="-4"/>
            <a:ext cx="328621" cy="6858001"/>
            <a:chOff x="5951346" y="6499513"/>
            <a:chExt cx="1787549" cy="358487"/>
          </a:xfrm>
        </p:grpSpPr>
        <p:sp>
          <p:nvSpPr>
            <p:cNvPr id="29" name="Rectangle 28">
              <a:extLst>
                <a:ext uri="{FF2B5EF4-FFF2-40B4-BE49-F238E27FC236}">
                  <a16:creationId xmlns:a16="http://schemas.microsoft.com/office/drawing/2014/main" id="{080A0AD3-9AE3-5628-F495-835356F77784}"/>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D835576-5F43-5C2C-FBA5-EBAFD9F9A709}"/>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 name="Graphic 30">
            <a:extLst>
              <a:ext uri="{FF2B5EF4-FFF2-40B4-BE49-F238E27FC236}">
                <a16:creationId xmlns:a16="http://schemas.microsoft.com/office/drawing/2014/main" id="{B28E66A0-9805-D94C-13B5-DAEF4BF1C5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Tree>
    <p:extLst>
      <p:ext uri="{BB962C8B-B14F-4D97-AF65-F5344CB8AC3E}">
        <p14:creationId xmlns:p14="http://schemas.microsoft.com/office/powerpoint/2010/main" val="3771945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xed Panels">
    <p:spTree>
      <p:nvGrpSpPr>
        <p:cNvPr id="1" name=""/>
        <p:cNvGrpSpPr/>
        <p:nvPr/>
      </p:nvGrpSpPr>
      <p:grpSpPr>
        <a:xfrm>
          <a:off x="0" y="0"/>
          <a:ext cx="0" cy="0"/>
          <a:chOff x="0" y="0"/>
          <a:chExt cx="0" cy="0"/>
        </a:xfrm>
      </p:grpSpPr>
      <p:sp>
        <p:nvSpPr>
          <p:cNvPr id="9" name="Rectangle 8"/>
          <p:cNvSpPr>
            <a:spLocks noChangeAspect="1"/>
          </p:cNvSpPr>
          <p:nvPr/>
        </p:nvSpPr>
        <p:spPr>
          <a:xfrm>
            <a:off x="447818" y="745723"/>
            <a:ext cx="5524571" cy="228419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 Placeholder 5">
            <a:extLst>
              <a:ext uri="{FF2B5EF4-FFF2-40B4-BE49-F238E27FC236}">
                <a16:creationId xmlns:a16="http://schemas.microsoft.com/office/drawing/2014/main" id="{3427B6B2-7268-DA47-8686-F6964E720668}"/>
              </a:ext>
            </a:extLst>
          </p:cNvPr>
          <p:cNvSpPr>
            <a:spLocks noGrp="1"/>
          </p:cNvSpPr>
          <p:nvPr>
            <p:ph type="body" sz="quarter" idx="13"/>
          </p:nvPr>
        </p:nvSpPr>
        <p:spPr>
          <a:xfrm>
            <a:off x="841169" y="1295946"/>
            <a:ext cx="4747320" cy="1077218"/>
          </a:xfrm>
        </p:spPr>
        <p:txBody>
          <a:bodyPr/>
          <a:lstStyle>
            <a:lvl1pPr marL="0" indent="0" algn="ctr">
              <a:lnSpc>
                <a:spcPct val="100000"/>
              </a:lnSpc>
              <a:buNone/>
              <a:defRPr sz="3200">
                <a:solidFill>
                  <a:schemeClr val="tx1"/>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sp>
        <p:nvSpPr>
          <p:cNvPr id="19" name="Picture Placeholder 2">
            <a:extLst>
              <a:ext uri="{FF2B5EF4-FFF2-40B4-BE49-F238E27FC236}">
                <a16:creationId xmlns:a16="http://schemas.microsoft.com/office/drawing/2014/main" id="{86A8562B-0E12-384B-8E86-A720F78B039A}"/>
              </a:ext>
            </a:extLst>
          </p:cNvPr>
          <p:cNvSpPr>
            <a:spLocks noGrp="1" noChangeAspect="1"/>
          </p:cNvSpPr>
          <p:nvPr>
            <p:ph type="pic" idx="14"/>
          </p:nvPr>
        </p:nvSpPr>
        <p:spPr>
          <a:xfrm>
            <a:off x="6161534" y="399259"/>
            <a:ext cx="5582648" cy="5981664"/>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3" name="Picture Placeholder 2">
            <a:extLst>
              <a:ext uri="{FF2B5EF4-FFF2-40B4-BE49-F238E27FC236}">
                <a16:creationId xmlns:a16="http://schemas.microsoft.com/office/drawing/2014/main" id="{31EC81BD-D792-A64E-8147-4F123BC3BAF3}"/>
              </a:ext>
            </a:extLst>
          </p:cNvPr>
          <p:cNvSpPr>
            <a:spLocks noGrp="1" noChangeAspect="1"/>
          </p:cNvSpPr>
          <p:nvPr>
            <p:ph type="pic" idx="15"/>
          </p:nvPr>
        </p:nvSpPr>
        <p:spPr>
          <a:xfrm>
            <a:off x="442659" y="3184901"/>
            <a:ext cx="2737829" cy="3196021"/>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2" name="Slide Number Placeholder 5">
            <a:extLst>
              <a:ext uri="{FF2B5EF4-FFF2-40B4-BE49-F238E27FC236}">
                <a16:creationId xmlns:a16="http://schemas.microsoft.com/office/drawing/2014/main" id="{8D1C97DC-9E33-6768-A195-AEFF591E470B}"/>
              </a:ext>
            </a:extLst>
          </p:cNvPr>
          <p:cNvSpPr>
            <a:spLocks noGrp="1"/>
          </p:cNvSpPr>
          <p:nvPr>
            <p:ph type="sldNum" sz="quarter" idx="4"/>
          </p:nvPr>
        </p:nvSpPr>
        <p:spPr>
          <a:xfrm>
            <a:off x="10921982" y="6423914"/>
            <a:ext cx="1052510" cy="365125"/>
          </a:xfrm>
          <a:prstGeom prst="rect">
            <a:avLst/>
          </a:prstGeom>
        </p:spPr>
        <p:txBody>
          <a:bodyPr vert="horz" lIns="91440" tIns="45720" rIns="91440" bIns="45720" rtlCol="0" anchor="ctr"/>
          <a:lstStyle>
            <a:lvl1pPr algn="r">
              <a:defRPr sz="1000" b="0" i="0">
                <a:solidFill>
                  <a:schemeClr val="tx1">
                    <a:lumMod val="50000"/>
                    <a:lumOff val="50000"/>
                  </a:schemeClr>
                </a:solidFill>
                <a:latin typeface="Arial" panose="020B0604020202020204" pitchFamily="34" charset="0"/>
              </a:defRPr>
            </a:lvl1pPr>
          </a:lstStyle>
          <a:p>
            <a:fld id="{3A98EE3D-8CD1-4C3F-BD1C-C98C9596463C}" type="slidenum">
              <a:rPr lang="en-US" smtClean="0"/>
              <a:pPr/>
              <a:t>‹#›</a:t>
            </a:fld>
            <a:endParaRPr lang="en-US" sz="1000"/>
          </a:p>
        </p:txBody>
      </p:sp>
      <p:grpSp>
        <p:nvGrpSpPr>
          <p:cNvPr id="2" name="Group 1">
            <a:extLst>
              <a:ext uri="{FF2B5EF4-FFF2-40B4-BE49-F238E27FC236}">
                <a16:creationId xmlns:a16="http://schemas.microsoft.com/office/drawing/2014/main" id="{8A5B17C0-D4C0-5B03-4AFA-5BB5D45A7507}"/>
              </a:ext>
            </a:extLst>
          </p:cNvPr>
          <p:cNvGrpSpPr/>
          <p:nvPr userDrawn="1"/>
        </p:nvGrpSpPr>
        <p:grpSpPr>
          <a:xfrm>
            <a:off x="442659" y="396240"/>
            <a:ext cx="5524571" cy="242951"/>
            <a:chOff x="6570133" y="508000"/>
            <a:chExt cx="3979333" cy="6002867"/>
          </a:xfrm>
        </p:grpSpPr>
        <p:sp>
          <p:nvSpPr>
            <p:cNvPr id="3" name="Rectangle 2">
              <a:extLst>
                <a:ext uri="{FF2B5EF4-FFF2-40B4-BE49-F238E27FC236}">
                  <a16:creationId xmlns:a16="http://schemas.microsoft.com/office/drawing/2014/main" id="{C007D81F-BCD9-812A-7D51-6507DF6CD6A5}"/>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5595D58-962A-0FF8-CD01-A2665FA711DA}"/>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BA266EB-6873-0172-1A8E-7C4BAC8C74DF}"/>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F57D585-C9BA-F5A6-FBBF-AB38B7EA4DDB}"/>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A04E673-B797-A562-E946-95DFDAB094FB}"/>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6C51DF2-D2FD-0384-57EB-8E4C499AD3BD}"/>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23D9260-2E72-853F-DCD0-0F94AA93683D}"/>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Picture Placeholder 2">
            <a:extLst>
              <a:ext uri="{FF2B5EF4-FFF2-40B4-BE49-F238E27FC236}">
                <a16:creationId xmlns:a16="http://schemas.microsoft.com/office/drawing/2014/main" id="{E184C9DF-EC0F-24CE-FA33-55962E007E55}"/>
              </a:ext>
            </a:extLst>
          </p:cNvPr>
          <p:cNvSpPr>
            <a:spLocks noGrp="1" noChangeAspect="1"/>
          </p:cNvSpPr>
          <p:nvPr>
            <p:ph type="pic" idx="16"/>
          </p:nvPr>
        </p:nvSpPr>
        <p:spPr>
          <a:xfrm>
            <a:off x="3376228" y="3184901"/>
            <a:ext cx="2589566" cy="3196021"/>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Tree>
    <p:extLst>
      <p:ext uri="{BB962C8B-B14F-4D97-AF65-F5344CB8AC3E}">
        <p14:creationId xmlns:p14="http://schemas.microsoft.com/office/powerpoint/2010/main" val="3290683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427B6B2-7268-DA47-8686-F6964E720668}"/>
              </a:ext>
            </a:extLst>
          </p:cNvPr>
          <p:cNvSpPr>
            <a:spLocks noGrp="1"/>
          </p:cNvSpPr>
          <p:nvPr>
            <p:ph type="body" sz="quarter" idx="13"/>
          </p:nvPr>
        </p:nvSpPr>
        <p:spPr>
          <a:xfrm>
            <a:off x="1283147" y="2529050"/>
            <a:ext cx="3602120" cy="978729"/>
          </a:xfrm>
        </p:spPr>
        <p:txBody>
          <a:bodyPr/>
          <a:lstStyle>
            <a:lvl1pPr marL="0" indent="0">
              <a:lnSpc>
                <a:spcPct val="90000"/>
              </a:lnSpc>
              <a:spcBef>
                <a:spcPts val="0"/>
              </a:spcBef>
              <a:spcAft>
                <a:spcPts val="0"/>
              </a:spcAft>
              <a:buNone/>
              <a:defRPr sz="3200" b="1">
                <a:solidFill>
                  <a:schemeClr val="tx1">
                    <a:lumMod val="85000"/>
                    <a:lumOff val="1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grpSp>
        <p:nvGrpSpPr>
          <p:cNvPr id="13" name="Group 12">
            <a:extLst>
              <a:ext uri="{FF2B5EF4-FFF2-40B4-BE49-F238E27FC236}">
                <a16:creationId xmlns:a16="http://schemas.microsoft.com/office/drawing/2014/main" id="{ED49633C-7D89-9A7D-EEAA-C657E3AEDD12}"/>
              </a:ext>
            </a:extLst>
          </p:cNvPr>
          <p:cNvGrpSpPr/>
          <p:nvPr userDrawn="1"/>
        </p:nvGrpSpPr>
        <p:grpSpPr>
          <a:xfrm rot="10800000">
            <a:off x="68416" y="-4"/>
            <a:ext cx="328621" cy="6858001"/>
            <a:chOff x="5951346" y="6499513"/>
            <a:chExt cx="1787549" cy="358487"/>
          </a:xfrm>
        </p:grpSpPr>
        <p:sp>
          <p:nvSpPr>
            <p:cNvPr id="14" name="Rectangle 13">
              <a:extLst>
                <a:ext uri="{FF2B5EF4-FFF2-40B4-BE49-F238E27FC236}">
                  <a16:creationId xmlns:a16="http://schemas.microsoft.com/office/drawing/2014/main" id="{36885E4B-E389-73C3-41F2-7E9CABFA9CFD}"/>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607CC69-20A1-C645-8A68-25E833FD9C83}"/>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 Placeholder 5">
            <a:extLst>
              <a:ext uri="{FF2B5EF4-FFF2-40B4-BE49-F238E27FC236}">
                <a16:creationId xmlns:a16="http://schemas.microsoft.com/office/drawing/2014/main" id="{593C3D7C-AEE3-D9B8-D0A3-30B80C7EDC81}"/>
              </a:ext>
            </a:extLst>
          </p:cNvPr>
          <p:cNvSpPr>
            <a:spLocks noGrp="1"/>
          </p:cNvSpPr>
          <p:nvPr>
            <p:ph type="body" sz="quarter" idx="15"/>
          </p:nvPr>
        </p:nvSpPr>
        <p:spPr>
          <a:xfrm>
            <a:off x="1283147" y="3655117"/>
            <a:ext cx="3602120" cy="400110"/>
          </a:xfrm>
        </p:spPr>
        <p:txBody>
          <a:bodyPr/>
          <a:lstStyle>
            <a:lvl1pPr marL="0" indent="0">
              <a:lnSpc>
                <a:spcPct val="100000"/>
              </a:lnSpc>
              <a:buNone/>
              <a:defRPr sz="2000">
                <a:solidFill>
                  <a:schemeClr val="tx1">
                    <a:lumMod val="85000"/>
                    <a:lumOff val="1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4110587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 Color ban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grpSp>
        <p:nvGrpSpPr>
          <p:cNvPr id="7" name="Group 6">
            <a:extLst>
              <a:ext uri="{FF2B5EF4-FFF2-40B4-BE49-F238E27FC236}">
                <a16:creationId xmlns:a16="http://schemas.microsoft.com/office/drawing/2014/main" id="{1BEDD253-2681-F355-22E9-9C57B11346A2}"/>
              </a:ext>
            </a:extLst>
          </p:cNvPr>
          <p:cNvGrpSpPr/>
          <p:nvPr userDrawn="1"/>
        </p:nvGrpSpPr>
        <p:grpSpPr>
          <a:xfrm rot="5400000">
            <a:off x="-3335482" y="3335482"/>
            <a:ext cx="6858000" cy="187036"/>
            <a:chOff x="6570133" y="508000"/>
            <a:chExt cx="3979333" cy="6002867"/>
          </a:xfrm>
        </p:grpSpPr>
        <p:sp>
          <p:nvSpPr>
            <p:cNvPr id="10" name="Rectangle 9">
              <a:extLst>
                <a:ext uri="{FF2B5EF4-FFF2-40B4-BE49-F238E27FC236}">
                  <a16:creationId xmlns:a16="http://schemas.microsoft.com/office/drawing/2014/main" id="{D1B7480B-2C19-67EF-2E4D-306D867BABDF}"/>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B7D01F-E1B9-F303-5078-39C2975D395F}"/>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8278F8F-82C9-892D-4644-3C176BB40B2D}"/>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5731E35-AFF4-8A68-75E0-456EFA46AA8F}"/>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6D8312C-E89C-5619-99FA-090C215710CB}"/>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91BFDFE-979C-0771-8631-4394842489AE}"/>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FF0E86F-F7C6-3F57-7D08-C5F6442DDB20}"/>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Graphic 4">
            <a:extLst>
              <a:ext uri="{FF2B5EF4-FFF2-40B4-BE49-F238E27FC236}">
                <a16:creationId xmlns:a16="http://schemas.microsoft.com/office/drawing/2014/main" id="{01AD4B59-4BF8-862D-17D0-0198998EDDC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7098" y="6282266"/>
            <a:ext cx="427252" cy="443077"/>
          </a:xfrm>
          <a:prstGeom prst="rect">
            <a:avLst/>
          </a:prstGeom>
        </p:spPr>
      </p:pic>
    </p:spTree>
    <p:extLst>
      <p:ext uri="{BB962C8B-B14F-4D97-AF65-F5344CB8AC3E}">
        <p14:creationId xmlns:p14="http://schemas.microsoft.com/office/powerpoint/2010/main" val="3352809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Racing Strip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grpSp>
        <p:nvGrpSpPr>
          <p:cNvPr id="17" name="Group 16">
            <a:extLst>
              <a:ext uri="{FF2B5EF4-FFF2-40B4-BE49-F238E27FC236}">
                <a16:creationId xmlns:a16="http://schemas.microsoft.com/office/drawing/2014/main" id="{93742F72-DEF4-339B-4E8D-ECAAB7EE1BB3}"/>
              </a:ext>
            </a:extLst>
          </p:cNvPr>
          <p:cNvGrpSpPr/>
          <p:nvPr userDrawn="1"/>
        </p:nvGrpSpPr>
        <p:grpSpPr>
          <a:xfrm rot="10800000">
            <a:off x="68416" y="-4"/>
            <a:ext cx="328621" cy="6858001"/>
            <a:chOff x="5951346" y="6499513"/>
            <a:chExt cx="1787549" cy="358487"/>
          </a:xfrm>
        </p:grpSpPr>
        <p:sp>
          <p:nvSpPr>
            <p:cNvPr id="18" name="Rectangle 17">
              <a:extLst>
                <a:ext uri="{FF2B5EF4-FFF2-40B4-BE49-F238E27FC236}">
                  <a16:creationId xmlns:a16="http://schemas.microsoft.com/office/drawing/2014/main" id="{1CD80E41-D909-FA8B-DDFE-A49BF4729FCD}"/>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3724678-EF40-A58F-40EA-D7BBDC48971B}"/>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Graphic 20">
            <a:extLst>
              <a:ext uri="{FF2B5EF4-FFF2-40B4-BE49-F238E27FC236}">
                <a16:creationId xmlns:a16="http://schemas.microsoft.com/office/drawing/2014/main" id="{62B61FF0-F222-8331-918E-E412008E0D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Tree>
    <p:extLst>
      <p:ext uri="{BB962C8B-B14F-4D97-AF65-F5344CB8AC3E}">
        <p14:creationId xmlns:p14="http://schemas.microsoft.com/office/powerpoint/2010/main" val="210639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tipes">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822914"/>
            <a:ext cx="5127150" cy="1261884"/>
          </a:xfrm>
          <a:prstGeom prst="rect">
            <a:avLst/>
          </a:prstGeom>
          <a:effectLst/>
        </p:spPr>
        <p:txBody>
          <a:bodyPr wrap="square" anchor="t" anchorCtr="0">
            <a:spAutoFit/>
          </a:bodyPr>
          <a:lstStyle>
            <a:lvl1pPr>
              <a:defRPr sz="3800" b="1">
                <a:solidFill>
                  <a:schemeClr val="tx1">
                    <a:lumMod val="75000"/>
                    <a:lumOff val="25000"/>
                  </a:schemeClr>
                </a:solidFill>
              </a:defRPr>
            </a:lvl1pPr>
          </a:lstStyle>
          <a:p>
            <a:r>
              <a:rPr lang="en-US"/>
              <a:t>Click to edit Master title style</a:t>
            </a:r>
          </a:p>
        </p:txBody>
      </p:sp>
      <p:pic>
        <p:nvPicPr>
          <p:cNvPr id="13" name="Picture 12">
            <a:extLst>
              <a:ext uri="{FF2B5EF4-FFF2-40B4-BE49-F238E27FC236}">
                <a16:creationId xmlns:a16="http://schemas.microsoft.com/office/drawing/2014/main" id="{1FF7319E-CFFB-0845-8D50-75EAEA6D974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26867" y="268295"/>
            <a:ext cx="3611443" cy="1004621"/>
          </a:xfrm>
          <a:prstGeom prst="rect">
            <a:avLst/>
          </a:prstGeom>
        </p:spPr>
      </p:pic>
      <p:sp>
        <p:nvSpPr>
          <p:cNvPr id="20" name="Content Placeholder 19">
            <a:extLst>
              <a:ext uri="{FF2B5EF4-FFF2-40B4-BE49-F238E27FC236}">
                <a16:creationId xmlns:a16="http://schemas.microsoft.com/office/drawing/2014/main" id="{0734844A-6B69-BE47-92DC-13BC933070C2}"/>
              </a:ext>
            </a:extLst>
          </p:cNvPr>
          <p:cNvSpPr>
            <a:spLocks noGrp="1"/>
          </p:cNvSpPr>
          <p:nvPr>
            <p:ph sz="quarter" idx="11"/>
          </p:nvPr>
        </p:nvSpPr>
        <p:spPr>
          <a:xfrm>
            <a:off x="581192" y="5063873"/>
            <a:ext cx="5187823" cy="400110"/>
          </a:xfrm>
        </p:spPr>
        <p:txBody>
          <a:bodyPr anchor="t" anchorCtr="0"/>
          <a:lstStyle>
            <a:lvl1pPr marL="0" indent="0">
              <a:lnSpc>
                <a:spcPct val="100000"/>
              </a:lnSpc>
              <a:spcBef>
                <a:spcPts val="0"/>
              </a:spcBef>
              <a:spcAft>
                <a:spcPts val="200"/>
              </a:spcAft>
              <a:buNone/>
              <a:defRPr sz="2000"/>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sp>
        <p:nvSpPr>
          <p:cNvPr id="11" name="Content Placeholder 19">
            <a:extLst>
              <a:ext uri="{FF2B5EF4-FFF2-40B4-BE49-F238E27FC236}">
                <a16:creationId xmlns:a16="http://schemas.microsoft.com/office/drawing/2014/main" id="{E9077D11-3823-F446-90E9-5B02944FF87D}"/>
              </a:ext>
            </a:extLst>
          </p:cNvPr>
          <p:cNvSpPr>
            <a:spLocks noGrp="1"/>
          </p:cNvSpPr>
          <p:nvPr>
            <p:ph sz="quarter" idx="12" hasCustomPrompt="1"/>
          </p:nvPr>
        </p:nvSpPr>
        <p:spPr>
          <a:xfrm>
            <a:off x="581192" y="2368673"/>
            <a:ext cx="5187823" cy="342145"/>
          </a:xfrm>
        </p:spPr>
        <p:txBody>
          <a:bodyPr anchor="t" anchorCtr="0"/>
          <a:lstStyle>
            <a:lvl1pPr marL="0" indent="0" algn="l" defTabSz="457200" rtl="0" eaLnBrk="1" latinLnBrk="0" hangingPunct="1">
              <a:lnSpc>
                <a:spcPct val="110000"/>
              </a:lnSpc>
              <a:spcBef>
                <a:spcPct val="20000"/>
              </a:spcBef>
              <a:spcAft>
                <a:spcPts val="600"/>
              </a:spcAft>
              <a:buClr>
                <a:srgbClr val="81D1FF"/>
              </a:buClr>
              <a:buSzPct val="92000"/>
              <a:buFont typeface="Arial" panose="020B0604020202020204" pitchFamily="34" charset="0"/>
              <a:buNone/>
              <a:defRPr lang="en-US" sz="1600" b="0" i="0" kern="1200" cap="all" dirty="0">
                <a:solidFill>
                  <a:schemeClr val="tx1">
                    <a:lumMod val="50000"/>
                    <a:lumOff val="50000"/>
                  </a:schemeClr>
                </a:solidFill>
                <a:latin typeface="Arial" panose="020B0604020202020204" pitchFamily="34" charset="0"/>
                <a:ea typeface="+mn-ea"/>
                <a:cs typeface="+mn-cs"/>
              </a:defRPr>
            </a:lvl1pPr>
            <a:lvl2pPr marL="324000" indent="0">
              <a:buNone/>
              <a:defRPr/>
            </a:lvl2pPr>
            <a:lvl3pPr marL="630000" indent="0">
              <a:buNone/>
              <a:defRPr/>
            </a:lvl3pPr>
            <a:lvl4pPr marL="1008000" indent="0">
              <a:buNone/>
              <a:defRPr/>
            </a:lvl4pPr>
            <a:lvl5pPr marL="1368000" indent="0">
              <a:buNone/>
              <a:defRPr/>
            </a:lvl5pPr>
          </a:lstStyle>
          <a:p>
            <a:pPr lvl="0"/>
            <a:r>
              <a:rPr lang="en-US"/>
              <a:t>CLICK TO EDIT MASTER TEXT STYLES</a:t>
            </a:r>
          </a:p>
        </p:txBody>
      </p:sp>
      <p:grpSp>
        <p:nvGrpSpPr>
          <p:cNvPr id="3" name="Group 2">
            <a:extLst>
              <a:ext uri="{FF2B5EF4-FFF2-40B4-BE49-F238E27FC236}">
                <a16:creationId xmlns:a16="http://schemas.microsoft.com/office/drawing/2014/main" id="{C4A1C36F-7FD0-8CE7-9CE6-5D950BF9A6DA}"/>
              </a:ext>
            </a:extLst>
          </p:cNvPr>
          <p:cNvGrpSpPr/>
          <p:nvPr userDrawn="1"/>
        </p:nvGrpSpPr>
        <p:grpSpPr>
          <a:xfrm>
            <a:off x="6574686" y="0"/>
            <a:ext cx="5339523" cy="6858000"/>
            <a:chOff x="6570133" y="508000"/>
            <a:chExt cx="3979333" cy="6002867"/>
          </a:xfrm>
        </p:grpSpPr>
        <p:sp>
          <p:nvSpPr>
            <p:cNvPr id="4" name="Rectangle 3">
              <a:extLst>
                <a:ext uri="{FF2B5EF4-FFF2-40B4-BE49-F238E27FC236}">
                  <a16:creationId xmlns:a16="http://schemas.microsoft.com/office/drawing/2014/main" id="{A24C9E52-624C-2DE8-9B1C-9E17302D1C01}"/>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723651-D03D-D9CF-7DF7-A1F438658142}"/>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A318BDB-71AE-CDDE-29B2-99FB4636C4D2}"/>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8447722-D2E6-EB05-ED43-E359877DA38B}"/>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5AC6D5-8CE8-FE62-5151-824EC759FA94}"/>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9530928-CDF8-BD78-DE92-E2551AD024C7}"/>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8B847C-9DE8-CA41-DC48-E04FC4CBA360}"/>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2510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60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 Color bands">
    <p:spTree>
      <p:nvGrpSpPr>
        <p:cNvPr id="1" name=""/>
        <p:cNvGrpSpPr/>
        <p:nvPr/>
      </p:nvGrpSpPr>
      <p:grpSpPr>
        <a:xfrm>
          <a:off x="0" y="0"/>
          <a:ext cx="0" cy="0"/>
          <a:chOff x="0" y="0"/>
          <a:chExt cx="0" cy="0"/>
        </a:xfrm>
      </p:grpSpPr>
      <p:sp>
        <p:nvSpPr>
          <p:cNvPr id="2" name="Title 1"/>
          <p:cNvSpPr>
            <a:spLocks noGrp="1"/>
          </p:cNvSpPr>
          <p:nvPr>
            <p:ph type="title"/>
          </p:nvPr>
        </p:nvSpPr>
        <p:spPr>
          <a:xfrm>
            <a:off x="1200878" y="2952014"/>
            <a:ext cx="2589235" cy="1421928"/>
          </a:xfrm>
          <a:prstGeom prst="rect">
            <a:avLst/>
          </a:prstGeom>
        </p:spPr>
        <p:txBody>
          <a:bodyPr wrap="square" anchor="t" anchorCtr="0">
            <a:spAutoFit/>
          </a:bodyPr>
          <a:lstStyle>
            <a:lvl1pPr algn="r">
              <a:lnSpc>
                <a:spcPct val="90000"/>
              </a:lnSpc>
              <a:defRPr b="1">
                <a:solidFill>
                  <a:schemeClr val="tx1">
                    <a:lumMod val="75000"/>
                    <a:lumOff val="25000"/>
                  </a:schemeClr>
                </a:solidFill>
              </a:defRPr>
            </a:lvl1pPr>
          </a:lstStyle>
          <a:p>
            <a:r>
              <a:rPr lang="en-US"/>
              <a:t>Click to edit Master title style</a:t>
            </a:r>
          </a:p>
        </p:txBody>
      </p:sp>
      <p:sp>
        <p:nvSpPr>
          <p:cNvPr id="4" name="Content Placeholder 3"/>
          <p:cNvSpPr>
            <a:spLocks noGrp="1"/>
          </p:cNvSpPr>
          <p:nvPr>
            <p:ph sz="half" idx="2"/>
          </p:nvPr>
        </p:nvSpPr>
        <p:spPr>
          <a:xfrm>
            <a:off x="5923725" y="1707523"/>
            <a:ext cx="4532240" cy="2019014"/>
          </a:xfrm>
        </p:spPr>
        <p:txBody>
          <a:bodyPr wrap="square" anchor="t" anchorCtr="0">
            <a:spAutoFit/>
          </a:bodyPr>
          <a:lstStyle>
            <a:lvl1pPr>
              <a:spcAft>
                <a:spcPts val="1200"/>
              </a:spcAft>
              <a:buClr>
                <a:schemeClr val="tx2"/>
              </a:buClr>
              <a:buFont typeface="Arial" panose="020B0604020202020204" pitchFamily="34" charset="0"/>
              <a:buChar char="•"/>
              <a:defRPr sz="1800"/>
            </a:lvl1pPr>
            <a:lvl2pPr>
              <a:spcAft>
                <a:spcPts val="1200"/>
              </a:spcAft>
              <a:buFont typeface="System Font Regular"/>
              <a:buChar char="⎻"/>
              <a:defRPr sz="1600"/>
            </a:lvl2pPr>
            <a:lvl3pPr>
              <a:spcAft>
                <a:spcPts val="1200"/>
              </a:spcAft>
              <a:buFont typeface="Arial" panose="020B0604020202020204" pitchFamily="34" charset="0"/>
              <a:buChar char="•"/>
              <a:defRPr sz="1400"/>
            </a:lvl3pPr>
            <a:lvl4pPr>
              <a:spcAft>
                <a:spcPts val="1200"/>
              </a:spcAft>
              <a:buFont typeface="Arial" panose="020B0604020202020204" pitchFamily="34" charset="0"/>
              <a:buChar char="•"/>
              <a:defRPr/>
            </a:lvl4pPr>
            <a:lvl5pPr>
              <a:spcAft>
                <a:spcPts val="1200"/>
              </a:spcAft>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77D3A3F-976B-62DC-0556-25A994F95C6C}"/>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a:t>
            </a:fld>
            <a:endParaRPr lang="en-US"/>
          </a:p>
        </p:txBody>
      </p:sp>
      <p:grpSp>
        <p:nvGrpSpPr>
          <p:cNvPr id="7" name="Group 6">
            <a:extLst>
              <a:ext uri="{FF2B5EF4-FFF2-40B4-BE49-F238E27FC236}">
                <a16:creationId xmlns:a16="http://schemas.microsoft.com/office/drawing/2014/main" id="{13E4D111-F447-18D8-772D-1C0A2362F0EE}"/>
              </a:ext>
            </a:extLst>
          </p:cNvPr>
          <p:cNvGrpSpPr/>
          <p:nvPr userDrawn="1"/>
        </p:nvGrpSpPr>
        <p:grpSpPr>
          <a:xfrm rot="5400000">
            <a:off x="-3335482" y="3335482"/>
            <a:ext cx="6858000" cy="187036"/>
            <a:chOff x="6570133" y="508000"/>
            <a:chExt cx="3979333" cy="6002867"/>
          </a:xfrm>
        </p:grpSpPr>
        <p:sp>
          <p:nvSpPr>
            <p:cNvPr id="8" name="Rectangle 7">
              <a:extLst>
                <a:ext uri="{FF2B5EF4-FFF2-40B4-BE49-F238E27FC236}">
                  <a16:creationId xmlns:a16="http://schemas.microsoft.com/office/drawing/2014/main" id="{A6448D92-3F19-B568-91BC-AC50CE640C68}"/>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A2FA3CD-7485-2F10-2530-73691A7E5F33}"/>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F73AB45-E860-51F0-4C8A-6DDACA1F3292}"/>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C3FE96-6383-6C5A-4787-32B5EFD126CB}"/>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AA8DDF-2E87-7929-49BB-10B6B35BB54A}"/>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F22B17-1A78-46BD-D2BF-1362A00E4ABB}"/>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60F93F-1E5E-D2DB-6033-2AB592CC9C57}"/>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Graphic 14">
            <a:extLst>
              <a:ext uri="{FF2B5EF4-FFF2-40B4-BE49-F238E27FC236}">
                <a16:creationId xmlns:a16="http://schemas.microsoft.com/office/drawing/2014/main" id="{A19AF377-1BD7-36F4-FBD3-51E0D8BF150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7098" y="6282266"/>
            <a:ext cx="427252" cy="443077"/>
          </a:xfrm>
          <a:prstGeom prst="rect">
            <a:avLst/>
          </a:prstGeom>
        </p:spPr>
      </p:pic>
    </p:spTree>
    <p:extLst>
      <p:ext uri="{BB962C8B-B14F-4D97-AF65-F5344CB8AC3E}">
        <p14:creationId xmlns:p14="http://schemas.microsoft.com/office/powerpoint/2010/main" val="2195649222"/>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 Racing Stripes">
    <p:spTree>
      <p:nvGrpSpPr>
        <p:cNvPr id="1" name=""/>
        <p:cNvGrpSpPr/>
        <p:nvPr/>
      </p:nvGrpSpPr>
      <p:grpSpPr>
        <a:xfrm>
          <a:off x="0" y="0"/>
          <a:ext cx="0" cy="0"/>
          <a:chOff x="0" y="0"/>
          <a:chExt cx="0" cy="0"/>
        </a:xfrm>
      </p:grpSpPr>
      <p:sp>
        <p:nvSpPr>
          <p:cNvPr id="2" name="Title 1"/>
          <p:cNvSpPr>
            <a:spLocks noGrp="1"/>
          </p:cNvSpPr>
          <p:nvPr>
            <p:ph type="title"/>
          </p:nvPr>
        </p:nvSpPr>
        <p:spPr>
          <a:xfrm>
            <a:off x="1200878" y="2952014"/>
            <a:ext cx="2589235" cy="1421928"/>
          </a:xfrm>
          <a:prstGeom prst="rect">
            <a:avLst/>
          </a:prstGeom>
        </p:spPr>
        <p:txBody>
          <a:bodyPr wrap="square" anchor="t" anchorCtr="0">
            <a:spAutoFit/>
          </a:bodyPr>
          <a:lstStyle>
            <a:lvl1pPr algn="r">
              <a:lnSpc>
                <a:spcPct val="90000"/>
              </a:lnSpc>
              <a:defRPr b="1">
                <a:solidFill>
                  <a:schemeClr val="tx1">
                    <a:lumMod val="75000"/>
                    <a:lumOff val="25000"/>
                  </a:schemeClr>
                </a:solidFill>
              </a:defRPr>
            </a:lvl1pPr>
          </a:lstStyle>
          <a:p>
            <a:r>
              <a:rPr lang="en-US"/>
              <a:t>Click to edit Master title style</a:t>
            </a:r>
          </a:p>
        </p:txBody>
      </p:sp>
      <p:sp>
        <p:nvSpPr>
          <p:cNvPr id="4" name="Content Placeholder 3"/>
          <p:cNvSpPr>
            <a:spLocks noGrp="1"/>
          </p:cNvSpPr>
          <p:nvPr>
            <p:ph sz="half" idx="2"/>
          </p:nvPr>
        </p:nvSpPr>
        <p:spPr>
          <a:xfrm>
            <a:off x="5923725" y="1707523"/>
            <a:ext cx="4532240" cy="2019014"/>
          </a:xfrm>
        </p:spPr>
        <p:txBody>
          <a:bodyPr wrap="square" anchor="t" anchorCtr="0">
            <a:spAutoFit/>
          </a:bodyPr>
          <a:lstStyle>
            <a:lvl1pPr>
              <a:spcAft>
                <a:spcPts val="1200"/>
              </a:spcAft>
              <a:buClr>
                <a:schemeClr val="tx2"/>
              </a:buClr>
              <a:buFont typeface="Wingdings" pitchFamily="2" charset="2"/>
              <a:buChar char="§"/>
              <a:defRPr sz="1800"/>
            </a:lvl1pPr>
            <a:lvl2pPr>
              <a:spcAft>
                <a:spcPts val="1200"/>
              </a:spcAft>
              <a:buFont typeface="System Font Regular"/>
              <a:buChar char="⎻"/>
              <a:defRPr sz="1600"/>
            </a:lvl2pPr>
            <a:lvl3pPr>
              <a:spcAft>
                <a:spcPts val="1200"/>
              </a:spcAft>
              <a:buFont typeface="Arial" panose="020B0604020202020204" pitchFamily="34" charset="0"/>
              <a:buChar char="•"/>
              <a:defRPr sz="1400"/>
            </a:lvl3pPr>
            <a:lvl4pPr>
              <a:spcAft>
                <a:spcPts val="1200"/>
              </a:spcAft>
              <a:buFont typeface="Arial" panose="020B0604020202020204" pitchFamily="34" charset="0"/>
              <a:buChar char="•"/>
              <a:defRPr/>
            </a:lvl4pPr>
            <a:lvl5pPr>
              <a:spcAft>
                <a:spcPts val="1200"/>
              </a:spcAft>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77D3A3F-976B-62DC-0556-25A994F95C6C}"/>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5B8498DD-6AFE-6C0D-4E87-129D1122C759}"/>
              </a:ext>
            </a:extLst>
          </p:cNvPr>
          <p:cNvGrpSpPr/>
          <p:nvPr userDrawn="1"/>
        </p:nvGrpSpPr>
        <p:grpSpPr>
          <a:xfrm rot="10800000">
            <a:off x="68416" y="-4"/>
            <a:ext cx="328621" cy="6858001"/>
            <a:chOff x="5951346" y="6499513"/>
            <a:chExt cx="1787549" cy="358487"/>
          </a:xfrm>
        </p:grpSpPr>
        <p:sp>
          <p:nvSpPr>
            <p:cNvPr id="5" name="Rectangle 4">
              <a:extLst>
                <a:ext uri="{FF2B5EF4-FFF2-40B4-BE49-F238E27FC236}">
                  <a16:creationId xmlns:a16="http://schemas.microsoft.com/office/drawing/2014/main" id="{CA45201B-BE72-C769-1C19-AC13FB9570AB}"/>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AE84726-8489-9CF5-46E7-A54DDD071E6E}"/>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Graphic 18">
            <a:extLst>
              <a:ext uri="{FF2B5EF4-FFF2-40B4-BE49-F238E27FC236}">
                <a16:creationId xmlns:a16="http://schemas.microsoft.com/office/drawing/2014/main" id="{7012DD7F-6441-6DEF-F67B-A68B66B449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Tree>
    <p:extLst>
      <p:ext uri="{BB962C8B-B14F-4D97-AF65-F5344CB8AC3E}">
        <p14:creationId xmlns:p14="http://schemas.microsoft.com/office/powerpoint/2010/main" val="2693851623"/>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Color band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427B6B2-7268-DA47-8686-F6964E720668}"/>
              </a:ext>
            </a:extLst>
          </p:cNvPr>
          <p:cNvSpPr>
            <a:spLocks noGrp="1"/>
          </p:cNvSpPr>
          <p:nvPr>
            <p:ph type="body" sz="quarter" idx="13"/>
          </p:nvPr>
        </p:nvSpPr>
        <p:spPr>
          <a:xfrm>
            <a:off x="1283147" y="2529050"/>
            <a:ext cx="3788386" cy="978729"/>
          </a:xfrm>
        </p:spPr>
        <p:txBody>
          <a:bodyPr/>
          <a:lstStyle>
            <a:lvl1pPr marL="0" indent="0">
              <a:lnSpc>
                <a:spcPct val="90000"/>
              </a:lnSpc>
              <a:spcBef>
                <a:spcPts val="0"/>
              </a:spcBef>
              <a:spcAft>
                <a:spcPts val="0"/>
              </a:spcAft>
              <a:buNone/>
              <a:defRPr sz="3200" b="1">
                <a:solidFill>
                  <a:schemeClr val="tx1">
                    <a:lumMod val="85000"/>
                    <a:lumOff val="1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sp>
        <p:nvSpPr>
          <p:cNvPr id="19" name="Picture Placeholder 2">
            <a:extLst>
              <a:ext uri="{FF2B5EF4-FFF2-40B4-BE49-F238E27FC236}">
                <a16:creationId xmlns:a16="http://schemas.microsoft.com/office/drawing/2014/main" id="{86A8562B-0E12-384B-8E86-A720F78B039A}"/>
              </a:ext>
            </a:extLst>
          </p:cNvPr>
          <p:cNvSpPr>
            <a:spLocks noGrp="1" noChangeAspect="1"/>
          </p:cNvSpPr>
          <p:nvPr>
            <p:ph type="pic" idx="14"/>
          </p:nvPr>
        </p:nvSpPr>
        <p:spPr>
          <a:xfrm>
            <a:off x="6161534" y="399259"/>
            <a:ext cx="5582648" cy="5981664"/>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2" name="Slide Number Placeholder 5">
            <a:extLst>
              <a:ext uri="{FF2B5EF4-FFF2-40B4-BE49-F238E27FC236}">
                <a16:creationId xmlns:a16="http://schemas.microsoft.com/office/drawing/2014/main" id="{93323695-0067-7F08-3C3C-FE8A088FE7EE}"/>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a:t>
            </a:fld>
            <a:endParaRPr lang="en-US"/>
          </a:p>
        </p:txBody>
      </p:sp>
      <p:pic>
        <p:nvPicPr>
          <p:cNvPr id="16" name="Graphic 15">
            <a:extLst>
              <a:ext uri="{FF2B5EF4-FFF2-40B4-BE49-F238E27FC236}">
                <a16:creationId xmlns:a16="http://schemas.microsoft.com/office/drawing/2014/main" id="{81B6DA01-73E5-50B7-7A64-D363B0A371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7098" y="6282266"/>
            <a:ext cx="427252" cy="443077"/>
          </a:xfrm>
          <a:prstGeom prst="rect">
            <a:avLst/>
          </a:prstGeom>
        </p:spPr>
      </p:pic>
      <p:sp>
        <p:nvSpPr>
          <p:cNvPr id="17" name="Text Placeholder 5">
            <a:extLst>
              <a:ext uri="{FF2B5EF4-FFF2-40B4-BE49-F238E27FC236}">
                <a16:creationId xmlns:a16="http://schemas.microsoft.com/office/drawing/2014/main" id="{593C3D7C-AEE3-D9B8-D0A3-30B80C7EDC81}"/>
              </a:ext>
            </a:extLst>
          </p:cNvPr>
          <p:cNvSpPr>
            <a:spLocks noGrp="1"/>
          </p:cNvSpPr>
          <p:nvPr>
            <p:ph type="body" sz="quarter" idx="15"/>
          </p:nvPr>
        </p:nvSpPr>
        <p:spPr>
          <a:xfrm>
            <a:off x="1283147" y="3652101"/>
            <a:ext cx="3602120" cy="400110"/>
          </a:xfrm>
        </p:spPr>
        <p:txBody>
          <a:bodyPr/>
          <a:lstStyle>
            <a:lvl1pPr marL="0" indent="0">
              <a:lnSpc>
                <a:spcPct val="100000"/>
              </a:lnSpc>
              <a:buNone/>
              <a:defRPr sz="2000">
                <a:solidFill>
                  <a:schemeClr val="tx1">
                    <a:lumMod val="85000"/>
                    <a:lumOff val="1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grpSp>
        <p:nvGrpSpPr>
          <p:cNvPr id="2" name="Group 1">
            <a:extLst>
              <a:ext uri="{FF2B5EF4-FFF2-40B4-BE49-F238E27FC236}">
                <a16:creationId xmlns:a16="http://schemas.microsoft.com/office/drawing/2014/main" id="{5208593B-3414-61EE-93E3-AC0B293E4522}"/>
              </a:ext>
            </a:extLst>
          </p:cNvPr>
          <p:cNvGrpSpPr/>
          <p:nvPr userDrawn="1"/>
        </p:nvGrpSpPr>
        <p:grpSpPr>
          <a:xfrm rot="5400000">
            <a:off x="-3335482" y="3335482"/>
            <a:ext cx="6858000" cy="187036"/>
            <a:chOff x="6570133" y="508000"/>
            <a:chExt cx="3979333" cy="6002867"/>
          </a:xfrm>
        </p:grpSpPr>
        <p:sp>
          <p:nvSpPr>
            <p:cNvPr id="3" name="Rectangle 2">
              <a:extLst>
                <a:ext uri="{FF2B5EF4-FFF2-40B4-BE49-F238E27FC236}">
                  <a16:creationId xmlns:a16="http://schemas.microsoft.com/office/drawing/2014/main" id="{BCB8C93D-2FBF-A7F9-B40B-5815B94F4E56}"/>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C09C1EA-254A-CE28-65AB-5A532067480A}"/>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0C49350-AEDD-BBDA-7286-156EACCF84D9}"/>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6D41A04-D810-A4C7-FCD4-AD3365E7FD89}"/>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BC8E82F-D7CA-87B8-AA4C-77B0651D5852}"/>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668B91-0925-08DD-1EAF-FAF85275D7E6}"/>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234371F-1C70-3183-06DD-35B54DAA6F65}"/>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73192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Racing Strip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427B6B2-7268-DA47-8686-F6964E720668}"/>
              </a:ext>
            </a:extLst>
          </p:cNvPr>
          <p:cNvSpPr>
            <a:spLocks noGrp="1"/>
          </p:cNvSpPr>
          <p:nvPr>
            <p:ph type="body" sz="quarter" idx="13"/>
          </p:nvPr>
        </p:nvSpPr>
        <p:spPr>
          <a:xfrm>
            <a:off x="1283147" y="2529050"/>
            <a:ext cx="3602120" cy="978729"/>
          </a:xfrm>
        </p:spPr>
        <p:txBody>
          <a:bodyPr/>
          <a:lstStyle>
            <a:lvl1pPr marL="0" indent="0">
              <a:lnSpc>
                <a:spcPct val="90000"/>
              </a:lnSpc>
              <a:spcBef>
                <a:spcPts val="0"/>
              </a:spcBef>
              <a:spcAft>
                <a:spcPts val="0"/>
              </a:spcAft>
              <a:buNone/>
              <a:defRPr sz="3200" b="1">
                <a:solidFill>
                  <a:schemeClr val="tx1">
                    <a:lumMod val="85000"/>
                    <a:lumOff val="1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sp>
        <p:nvSpPr>
          <p:cNvPr id="19" name="Picture Placeholder 2">
            <a:extLst>
              <a:ext uri="{FF2B5EF4-FFF2-40B4-BE49-F238E27FC236}">
                <a16:creationId xmlns:a16="http://schemas.microsoft.com/office/drawing/2014/main" id="{86A8562B-0E12-384B-8E86-A720F78B039A}"/>
              </a:ext>
            </a:extLst>
          </p:cNvPr>
          <p:cNvSpPr>
            <a:spLocks noGrp="1" noChangeAspect="1"/>
          </p:cNvSpPr>
          <p:nvPr>
            <p:ph type="pic" idx="14"/>
          </p:nvPr>
        </p:nvSpPr>
        <p:spPr>
          <a:xfrm>
            <a:off x="6161534" y="399259"/>
            <a:ext cx="5582648" cy="5981664"/>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2" name="Slide Number Placeholder 5">
            <a:extLst>
              <a:ext uri="{FF2B5EF4-FFF2-40B4-BE49-F238E27FC236}">
                <a16:creationId xmlns:a16="http://schemas.microsoft.com/office/drawing/2014/main" id="{93323695-0067-7F08-3C3C-FE8A088FE7EE}"/>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a:t>
            </a:fld>
            <a:endParaRPr lang="en-US"/>
          </a:p>
        </p:txBody>
      </p:sp>
      <p:grpSp>
        <p:nvGrpSpPr>
          <p:cNvPr id="13" name="Group 12">
            <a:extLst>
              <a:ext uri="{FF2B5EF4-FFF2-40B4-BE49-F238E27FC236}">
                <a16:creationId xmlns:a16="http://schemas.microsoft.com/office/drawing/2014/main" id="{ED49633C-7D89-9A7D-EEAA-C657E3AEDD12}"/>
              </a:ext>
            </a:extLst>
          </p:cNvPr>
          <p:cNvGrpSpPr/>
          <p:nvPr userDrawn="1"/>
        </p:nvGrpSpPr>
        <p:grpSpPr>
          <a:xfrm rot="10800000">
            <a:off x="68416" y="-4"/>
            <a:ext cx="328621" cy="6858001"/>
            <a:chOff x="5951346" y="6499513"/>
            <a:chExt cx="1787549" cy="358487"/>
          </a:xfrm>
        </p:grpSpPr>
        <p:sp>
          <p:nvSpPr>
            <p:cNvPr id="14" name="Rectangle 13">
              <a:extLst>
                <a:ext uri="{FF2B5EF4-FFF2-40B4-BE49-F238E27FC236}">
                  <a16:creationId xmlns:a16="http://schemas.microsoft.com/office/drawing/2014/main" id="{36885E4B-E389-73C3-41F2-7E9CABFA9CFD}"/>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607CC69-20A1-C645-8A68-25E833FD9C83}"/>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 Placeholder 5">
            <a:extLst>
              <a:ext uri="{FF2B5EF4-FFF2-40B4-BE49-F238E27FC236}">
                <a16:creationId xmlns:a16="http://schemas.microsoft.com/office/drawing/2014/main" id="{593C3D7C-AEE3-D9B8-D0A3-30B80C7EDC81}"/>
              </a:ext>
            </a:extLst>
          </p:cNvPr>
          <p:cNvSpPr>
            <a:spLocks noGrp="1"/>
          </p:cNvSpPr>
          <p:nvPr>
            <p:ph type="body" sz="quarter" idx="15"/>
          </p:nvPr>
        </p:nvSpPr>
        <p:spPr>
          <a:xfrm>
            <a:off x="1283147" y="3655117"/>
            <a:ext cx="3602120" cy="400110"/>
          </a:xfrm>
        </p:spPr>
        <p:txBody>
          <a:bodyPr/>
          <a:lstStyle>
            <a:lvl1pPr marL="0" indent="0">
              <a:lnSpc>
                <a:spcPct val="100000"/>
              </a:lnSpc>
              <a:buNone/>
              <a:defRPr sz="2000">
                <a:solidFill>
                  <a:schemeClr val="tx1">
                    <a:lumMod val="85000"/>
                    <a:lumOff val="15000"/>
                  </a:schemeClr>
                </a:solidFill>
              </a:defRPr>
            </a:lvl1pPr>
            <a:lvl2pPr marL="324000" indent="0">
              <a:buNone/>
              <a:defRPr sz="4000">
                <a:solidFill>
                  <a:schemeClr val="tx2"/>
                </a:solidFill>
              </a:defRPr>
            </a:lvl2pPr>
            <a:lvl3pPr marL="630000" indent="0">
              <a:buNone/>
              <a:defRPr sz="4000">
                <a:solidFill>
                  <a:schemeClr val="tx2"/>
                </a:solidFill>
              </a:defRPr>
            </a:lvl3pPr>
            <a:lvl4pPr marL="1008000" indent="0">
              <a:buNone/>
              <a:defRPr sz="4000">
                <a:solidFill>
                  <a:schemeClr val="tx2"/>
                </a:solidFill>
              </a:defRPr>
            </a:lvl4pPr>
            <a:lvl5pPr marL="1368000" indent="0">
              <a:buNone/>
              <a:defRPr sz="4000">
                <a:solidFill>
                  <a:schemeClr val="tx2"/>
                </a:solidFill>
              </a:defRPr>
            </a:lvl5pPr>
          </a:lstStyle>
          <a:p>
            <a:pPr lvl="0"/>
            <a:r>
              <a:rPr lang="en-US"/>
              <a:t>Click to edit Master text styles</a:t>
            </a:r>
          </a:p>
        </p:txBody>
      </p:sp>
      <p:pic>
        <p:nvPicPr>
          <p:cNvPr id="18" name="Graphic 17">
            <a:extLst>
              <a:ext uri="{FF2B5EF4-FFF2-40B4-BE49-F238E27FC236}">
                <a16:creationId xmlns:a16="http://schemas.microsoft.com/office/drawing/2014/main" id="{D08AAA68-A308-5A5E-FC86-5DE7F575E83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Tree>
    <p:extLst>
      <p:ext uri="{BB962C8B-B14F-4D97-AF65-F5344CB8AC3E}">
        <p14:creationId xmlns:p14="http://schemas.microsoft.com/office/powerpoint/2010/main" val="324845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RIGHT - Color Bands">
    <p:spTree>
      <p:nvGrpSpPr>
        <p:cNvPr id="1" name=""/>
        <p:cNvGrpSpPr/>
        <p:nvPr/>
      </p:nvGrpSpPr>
      <p:grpSpPr>
        <a:xfrm>
          <a:off x="0" y="0"/>
          <a:ext cx="0" cy="0"/>
          <a:chOff x="0" y="0"/>
          <a:chExt cx="0" cy="0"/>
        </a:xfrm>
      </p:grpSpPr>
      <p:sp>
        <p:nvSpPr>
          <p:cNvPr id="2" name="Title 1"/>
          <p:cNvSpPr>
            <a:spLocks noGrp="1"/>
          </p:cNvSpPr>
          <p:nvPr>
            <p:ph type="title"/>
          </p:nvPr>
        </p:nvSpPr>
        <p:spPr>
          <a:xfrm>
            <a:off x="6064425" y="726495"/>
            <a:ext cx="5620825" cy="978729"/>
          </a:xfrm>
          <a:prstGeom prst="rect">
            <a:avLst/>
          </a:prstGeom>
        </p:spPr>
        <p:txBody>
          <a:bodyPr anchor="t" anchorCtr="0">
            <a:spAutoFit/>
          </a:bodyPr>
          <a:lstStyle>
            <a:lvl1pPr>
              <a:lnSpc>
                <a:spcPct val="90000"/>
              </a:lnSpc>
              <a:defRPr b="1">
                <a:solidFill>
                  <a:schemeClr val="tx1">
                    <a:lumMod val="75000"/>
                    <a:lumOff val="25000"/>
                  </a:schemeClr>
                </a:solidFill>
              </a:defRPr>
            </a:lvl1pPr>
          </a:lstStyle>
          <a:p>
            <a:r>
              <a:rPr lang="en-US"/>
              <a:t>Click to edit Master title style</a:t>
            </a:r>
          </a:p>
        </p:txBody>
      </p:sp>
      <p:sp>
        <p:nvSpPr>
          <p:cNvPr id="4" name="Content Placeholder 3"/>
          <p:cNvSpPr>
            <a:spLocks noGrp="1"/>
          </p:cNvSpPr>
          <p:nvPr>
            <p:ph sz="half" idx="2"/>
          </p:nvPr>
        </p:nvSpPr>
        <p:spPr>
          <a:xfrm>
            <a:off x="6064425" y="1407749"/>
            <a:ext cx="5620825" cy="1711238"/>
          </a:xfrm>
        </p:spPr>
        <p:txBody>
          <a:bodyPr wrap="square" anchor="t" anchorCtr="0">
            <a:spAutoFit/>
          </a:bodyPr>
          <a:lstStyle>
            <a:lvl1pPr>
              <a:defRPr sz="1800"/>
            </a:lvl1pPr>
            <a:lvl2pPr>
              <a:defRPr sz="1600"/>
            </a:lvl2pPr>
            <a:lvl3pPr>
              <a:defRPr sz="1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77D3A3F-976B-62DC-0556-25A994F95C6C}"/>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a:t>
            </a:fld>
            <a:endParaRPr lang="en-US"/>
          </a:p>
        </p:txBody>
      </p:sp>
      <p:grpSp>
        <p:nvGrpSpPr>
          <p:cNvPr id="7" name="Group 6">
            <a:extLst>
              <a:ext uri="{FF2B5EF4-FFF2-40B4-BE49-F238E27FC236}">
                <a16:creationId xmlns:a16="http://schemas.microsoft.com/office/drawing/2014/main" id="{F881D83C-3FDD-1451-35D4-5BFE8A30B4CA}"/>
              </a:ext>
            </a:extLst>
          </p:cNvPr>
          <p:cNvGrpSpPr/>
          <p:nvPr userDrawn="1"/>
        </p:nvGrpSpPr>
        <p:grpSpPr>
          <a:xfrm rot="5400000">
            <a:off x="-3335482" y="3335482"/>
            <a:ext cx="6858000" cy="187036"/>
            <a:chOff x="6570133" y="508000"/>
            <a:chExt cx="3979333" cy="6002867"/>
          </a:xfrm>
        </p:grpSpPr>
        <p:sp>
          <p:nvSpPr>
            <p:cNvPr id="8" name="Rectangle 7">
              <a:extLst>
                <a:ext uri="{FF2B5EF4-FFF2-40B4-BE49-F238E27FC236}">
                  <a16:creationId xmlns:a16="http://schemas.microsoft.com/office/drawing/2014/main" id="{D63C5390-A381-1FCC-50BE-6B765C858C07}"/>
                </a:ext>
              </a:extLst>
            </p:cNvPr>
            <p:cNvSpPr/>
            <p:nvPr/>
          </p:nvSpPr>
          <p:spPr>
            <a:xfrm>
              <a:off x="6570133" y="508000"/>
              <a:ext cx="491067" cy="6002867"/>
            </a:xfrm>
            <a:prstGeom prst="rect">
              <a:avLst/>
            </a:prstGeom>
            <a:solidFill>
              <a:srgbClr val="90C5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306687-DC80-CF61-1EB5-65C31C7D61BA}"/>
                </a:ext>
              </a:extLst>
            </p:cNvPr>
            <p:cNvSpPr/>
            <p:nvPr/>
          </p:nvSpPr>
          <p:spPr>
            <a:xfrm>
              <a:off x="7151511" y="508000"/>
              <a:ext cx="491067" cy="60028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FCBA97F-1292-7568-C319-633B3036705A}"/>
                </a:ext>
              </a:extLst>
            </p:cNvPr>
            <p:cNvSpPr/>
            <p:nvPr/>
          </p:nvSpPr>
          <p:spPr>
            <a:xfrm>
              <a:off x="7732889" y="508000"/>
              <a:ext cx="491067" cy="600286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9C47D1-3728-E837-1B53-2D013FA986D5}"/>
                </a:ext>
              </a:extLst>
            </p:cNvPr>
            <p:cNvSpPr/>
            <p:nvPr/>
          </p:nvSpPr>
          <p:spPr>
            <a:xfrm>
              <a:off x="8314267" y="508000"/>
              <a:ext cx="491067" cy="600286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647584-2BC3-2D36-356C-A17724E7D4AB}"/>
                </a:ext>
              </a:extLst>
            </p:cNvPr>
            <p:cNvSpPr/>
            <p:nvPr/>
          </p:nvSpPr>
          <p:spPr>
            <a:xfrm>
              <a:off x="8895645" y="508000"/>
              <a:ext cx="491067" cy="600286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6956F3F-CF19-6BFF-3CDB-773FB65A0829}"/>
                </a:ext>
              </a:extLst>
            </p:cNvPr>
            <p:cNvSpPr/>
            <p:nvPr/>
          </p:nvSpPr>
          <p:spPr>
            <a:xfrm>
              <a:off x="9477023" y="508000"/>
              <a:ext cx="491067" cy="600286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C1FC4C-A5FB-C9D5-7F28-7B4609EBCE90}"/>
                </a:ext>
              </a:extLst>
            </p:cNvPr>
            <p:cNvSpPr/>
            <p:nvPr/>
          </p:nvSpPr>
          <p:spPr>
            <a:xfrm>
              <a:off x="10058399" y="508000"/>
              <a:ext cx="491067" cy="600286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Graphic 16">
            <a:extLst>
              <a:ext uri="{FF2B5EF4-FFF2-40B4-BE49-F238E27FC236}">
                <a16:creationId xmlns:a16="http://schemas.microsoft.com/office/drawing/2014/main" id="{0CD1F6E8-43DC-37B0-C269-82D2E8D6F9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7098" y="6282266"/>
            <a:ext cx="427252" cy="443077"/>
          </a:xfrm>
          <a:prstGeom prst="rect">
            <a:avLst/>
          </a:prstGeom>
        </p:spPr>
      </p:pic>
    </p:spTree>
    <p:extLst>
      <p:ext uri="{BB962C8B-B14F-4D97-AF65-F5344CB8AC3E}">
        <p14:creationId xmlns:p14="http://schemas.microsoft.com/office/powerpoint/2010/main" val="2842514071"/>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RIGHT - Racing stripes">
    <p:spTree>
      <p:nvGrpSpPr>
        <p:cNvPr id="1" name=""/>
        <p:cNvGrpSpPr/>
        <p:nvPr/>
      </p:nvGrpSpPr>
      <p:grpSpPr>
        <a:xfrm>
          <a:off x="0" y="0"/>
          <a:ext cx="0" cy="0"/>
          <a:chOff x="0" y="0"/>
          <a:chExt cx="0" cy="0"/>
        </a:xfrm>
      </p:grpSpPr>
      <p:sp>
        <p:nvSpPr>
          <p:cNvPr id="2" name="Title 1"/>
          <p:cNvSpPr>
            <a:spLocks noGrp="1"/>
          </p:cNvSpPr>
          <p:nvPr>
            <p:ph type="title"/>
          </p:nvPr>
        </p:nvSpPr>
        <p:spPr>
          <a:xfrm>
            <a:off x="6064425" y="726495"/>
            <a:ext cx="5620825" cy="978729"/>
          </a:xfrm>
          <a:prstGeom prst="rect">
            <a:avLst/>
          </a:prstGeom>
        </p:spPr>
        <p:txBody>
          <a:bodyPr anchor="t" anchorCtr="0">
            <a:spAutoFit/>
          </a:bodyPr>
          <a:lstStyle>
            <a:lvl1pPr>
              <a:lnSpc>
                <a:spcPct val="90000"/>
              </a:lnSpc>
              <a:defRPr b="1">
                <a:solidFill>
                  <a:schemeClr val="tx1">
                    <a:lumMod val="75000"/>
                    <a:lumOff val="25000"/>
                  </a:schemeClr>
                </a:solidFill>
              </a:defRPr>
            </a:lvl1pPr>
          </a:lstStyle>
          <a:p>
            <a:r>
              <a:rPr lang="en-US"/>
              <a:t>Click to edit Master title style</a:t>
            </a:r>
          </a:p>
        </p:txBody>
      </p:sp>
      <p:sp>
        <p:nvSpPr>
          <p:cNvPr id="4" name="Content Placeholder 3"/>
          <p:cNvSpPr>
            <a:spLocks noGrp="1"/>
          </p:cNvSpPr>
          <p:nvPr>
            <p:ph sz="half" idx="2"/>
          </p:nvPr>
        </p:nvSpPr>
        <p:spPr>
          <a:xfrm>
            <a:off x="6064425" y="1407749"/>
            <a:ext cx="5620825" cy="1711238"/>
          </a:xfrm>
        </p:spPr>
        <p:txBody>
          <a:bodyPr wrap="square" anchor="t" anchorCtr="0">
            <a:spAutoFit/>
          </a:bodyPr>
          <a:lstStyle>
            <a:lvl1pPr>
              <a:defRPr sz="1800"/>
            </a:lvl1pPr>
            <a:lvl2pPr>
              <a:defRPr sz="1600"/>
            </a:lvl2pPr>
            <a:lvl3pPr>
              <a:defRPr sz="1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77D3A3F-976B-62DC-0556-25A994F95C6C}"/>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a:t>
            </a:fld>
            <a:endParaRPr lang="en-US"/>
          </a:p>
        </p:txBody>
      </p:sp>
      <p:grpSp>
        <p:nvGrpSpPr>
          <p:cNvPr id="16" name="Group 15">
            <a:extLst>
              <a:ext uri="{FF2B5EF4-FFF2-40B4-BE49-F238E27FC236}">
                <a16:creationId xmlns:a16="http://schemas.microsoft.com/office/drawing/2014/main" id="{C6343B21-5EA5-ADF1-2D87-43380222162E}"/>
              </a:ext>
            </a:extLst>
          </p:cNvPr>
          <p:cNvGrpSpPr/>
          <p:nvPr userDrawn="1"/>
        </p:nvGrpSpPr>
        <p:grpSpPr>
          <a:xfrm rot="10800000">
            <a:off x="68416" y="-4"/>
            <a:ext cx="328621" cy="6858001"/>
            <a:chOff x="5951346" y="6499513"/>
            <a:chExt cx="1787549" cy="358487"/>
          </a:xfrm>
        </p:grpSpPr>
        <p:sp>
          <p:nvSpPr>
            <p:cNvPr id="18" name="Rectangle 17">
              <a:extLst>
                <a:ext uri="{FF2B5EF4-FFF2-40B4-BE49-F238E27FC236}">
                  <a16:creationId xmlns:a16="http://schemas.microsoft.com/office/drawing/2014/main" id="{05F41429-6886-C686-6D54-B110557C0451}"/>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398F570-468E-EC7E-8386-4FBF14933970}"/>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Graphic 19">
            <a:extLst>
              <a:ext uri="{FF2B5EF4-FFF2-40B4-BE49-F238E27FC236}">
                <a16:creationId xmlns:a16="http://schemas.microsoft.com/office/drawing/2014/main" id="{E47CCD58-E55B-23DD-A1C9-F29F86ED68E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Tree>
    <p:extLst>
      <p:ext uri="{BB962C8B-B14F-4D97-AF65-F5344CB8AC3E}">
        <p14:creationId xmlns:p14="http://schemas.microsoft.com/office/powerpoint/2010/main" val="1974560530"/>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LEFT - Racing Stripes">
    <p:spTree>
      <p:nvGrpSpPr>
        <p:cNvPr id="1" name=""/>
        <p:cNvGrpSpPr/>
        <p:nvPr/>
      </p:nvGrpSpPr>
      <p:grpSpPr>
        <a:xfrm>
          <a:off x="0" y="0"/>
          <a:ext cx="0" cy="0"/>
          <a:chOff x="0" y="0"/>
          <a:chExt cx="0" cy="0"/>
        </a:xfrm>
      </p:grpSpPr>
      <p:sp>
        <p:nvSpPr>
          <p:cNvPr id="2" name="Title 1"/>
          <p:cNvSpPr>
            <a:spLocks noGrp="1"/>
          </p:cNvSpPr>
          <p:nvPr>
            <p:ph type="title"/>
          </p:nvPr>
        </p:nvSpPr>
        <p:spPr>
          <a:xfrm>
            <a:off x="852126" y="575309"/>
            <a:ext cx="10777622" cy="584775"/>
          </a:xfrm>
          <a:prstGeom prst="rect">
            <a:avLst/>
          </a:prstGeom>
        </p:spPr>
        <p:txBody>
          <a:bodyPr wrap="square" anchor="t" anchorCtr="0">
            <a:spAutoFit/>
          </a:bodyPr>
          <a:lstStyle>
            <a:lvl1pPr>
              <a:defRPr b="1">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852126" y="1313154"/>
            <a:ext cx="10777621" cy="1792798"/>
          </a:xfrm>
        </p:spPr>
        <p:txBody>
          <a:bodyPr anchor="t" anchorCtr="0"/>
          <a:lstStyle>
            <a:lvl2pPr marL="630000" indent="-306000">
              <a:buClr>
                <a:schemeClr val="bg1">
                  <a:lumMod val="50000"/>
                </a:schemeClr>
              </a:buClr>
              <a:buFont typeface="System Font Regular"/>
              <a:buChar char="-"/>
              <a:defRPr/>
            </a:lvl2pPr>
            <a:lvl3pPr>
              <a:buClr>
                <a:schemeClr val="bg1">
                  <a:lumMod val="50000"/>
                </a:schemeClr>
              </a:buClr>
              <a:buSzPct val="600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D711832A-39C9-A849-9A42-4F232BA2E75E}"/>
              </a:ext>
            </a:extLst>
          </p:cNvPr>
          <p:cNvSpPr>
            <a:spLocks noGrp="1"/>
          </p:cNvSpPr>
          <p:nvPr>
            <p:ph type="sldNum" sz="quarter" idx="11"/>
          </p:nvPr>
        </p:nvSpPr>
        <p:spPr/>
        <p:txBody>
          <a:bodyPr/>
          <a:lstStyle/>
          <a:p>
            <a:fld id="{3A98EE3D-8CD1-4C3F-BD1C-C98C9596463C}" type="slidenum">
              <a:rPr lang="en-US" smtClean="0"/>
              <a:pPr/>
              <a:t>‹#›</a:t>
            </a:fld>
            <a:endParaRPr lang="en-US"/>
          </a:p>
        </p:txBody>
      </p:sp>
      <p:grpSp>
        <p:nvGrpSpPr>
          <p:cNvPr id="17" name="Group 16">
            <a:extLst>
              <a:ext uri="{FF2B5EF4-FFF2-40B4-BE49-F238E27FC236}">
                <a16:creationId xmlns:a16="http://schemas.microsoft.com/office/drawing/2014/main" id="{93742F72-DEF4-339B-4E8D-ECAAB7EE1BB3}"/>
              </a:ext>
            </a:extLst>
          </p:cNvPr>
          <p:cNvGrpSpPr/>
          <p:nvPr userDrawn="1"/>
        </p:nvGrpSpPr>
        <p:grpSpPr>
          <a:xfrm rot="10800000">
            <a:off x="68416" y="-4"/>
            <a:ext cx="328621" cy="6858001"/>
            <a:chOff x="5951346" y="6499513"/>
            <a:chExt cx="1787549" cy="358487"/>
          </a:xfrm>
        </p:grpSpPr>
        <p:sp>
          <p:nvSpPr>
            <p:cNvPr id="18" name="Rectangle 17">
              <a:extLst>
                <a:ext uri="{FF2B5EF4-FFF2-40B4-BE49-F238E27FC236}">
                  <a16:creationId xmlns:a16="http://schemas.microsoft.com/office/drawing/2014/main" id="{1CD80E41-D909-FA8B-DDFE-A49BF4729FCD}"/>
                </a:ext>
              </a:extLst>
            </p:cNvPr>
            <p:cNvSpPr/>
            <p:nvPr/>
          </p:nvSpPr>
          <p:spPr>
            <a:xfrm>
              <a:off x="5951346"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3724678-EF40-A58F-40EA-D7BBDC48971B}"/>
                </a:ext>
              </a:extLst>
            </p:cNvPr>
            <p:cNvSpPr/>
            <p:nvPr/>
          </p:nvSpPr>
          <p:spPr>
            <a:xfrm>
              <a:off x="6986622" y="6499513"/>
              <a:ext cx="752273" cy="358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Graphic 20">
            <a:extLst>
              <a:ext uri="{FF2B5EF4-FFF2-40B4-BE49-F238E27FC236}">
                <a16:creationId xmlns:a16="http://schemas.microsoft.com/office/drawing/2014/main" id="{62B61FF0-F222-8331-918E-E412008E0D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4898" y="6282266"/>
            <a:ext cx="427252" cy="443077"/>
          </a:xfrm>
          <a:prstGeom prst="rect">
            <a:avLst/>
          </a:prstGeom>
        </p:spPr>
      </p:pic>
    </p:spTree>
    <p:extLst>
      <p:ext uri="{BB962C8B-B14F-4D97-AF65-F5344CB8AC3E}">
        <p14:creationId xmlns:p14="http://schemas.microsoft.com/office/powerpoint/2010/main" val="2343120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1192" y="1754878"/>
            <a:ext cx="11029616" cy="1792798"/>
          </a:xfrm>
          <a:prstGeom prst="rect">
            <a:avLst/>
          </a:prstGeom>
        </p:spPr>
        <p:txBody>
          <a:bodyPr vert="horz" lIns="91440" tIns="45720" rIns="91440" bIns="45720" rtlCol="0"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921982" y="6423914"/>
            <a:ext cx="1052510" cy="365125"/>
          </a:xfrm>
          <a:prstGeom prst="rect">
            <a:avLst/>
          </a:prstGeom>
        </p:spPr>
        <p:txBody>
          <a:bodyPr vert="horz" lIns="91440" tIns="45720" rIns="91440" bIns="45720" rtlCol="0" anchor="ctr"/>
          <a:lstStyle>
            <a:lvl1pPr algn="r">
              <a:defRPr sz="1000" b="0" i="0">
                <a:solidFill>
                  <a:schemeClr val="tx1">
                    <a:lumMod val="50000"/>
                    <a:lumOff val="50000"/>
                  </a:schemeClr>
                </a:solidFill>
                <a:latin typeface="Arial" panose="020B0604020202020204" pitchFamily="34" charset="0"/>
              </a:defRPr>
            </a:lvl1pPr>
          </a:lstStyle>
          <a:p>
            <a:fld id="{3A98EE3D-8CD1-4C3F-BD1C-C98C9596463C}" type="slidenum">
              <a:rPr lang="en-US" smtClean="0"/>
              <a:pPr/>
              <a:t>‹#›</a:t>
            </a:fld>
            <a:endParaRPr lang="en-US" sz="1000"/>
          </a:p>
        </p:txBody>
      </p:sp>
      <p:sp>
        <p:nvSpPr>
          <p:cNvPr id="5" name="Title Placeholder 4">
            <a:extLst>
              <a:ext uri="{FF2B5EF4-FFF2-40B4-BE49-F238E27FC236}">
                <a16:creationId xmlns:a16="http://schemas.microsoft.com/office/drawing/2014/main" id="{50B55190-2DD9-404E-810E-C3804DB8DB8F}"/>
              </a:ext>
            </a:extLst>
          </p:cNvPr>
          <p:cNvSpPr>
            <a:spLocks noGrp="1"/>
          </p:cNvSpPr>
          <p:nvPr>
            <p:ph type="title"/>
          </p:nvPr>
        </p:nvSpPr>
        <p:spPr>
          <a:xfrm>
            <a:off x="581192"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4140255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457200" rtl="0" eaLnBrk="1" latinLnBrk="0" hangingPunct="1">
        <a:lnSpc>
          <a:spcPct val="100000"/>
        </a:lnSpc>
        <a:spcBef>
          <a:spcPct val="0"/>
        </a:spcBef>
        <a:buNone/>
        <a:defRPr sz="3200" b="0" i="0" kern="1200" cap="none">
          <a:solidFill>
            <a:schemeClr val="tx1">
              <a:lumMod val="75000"/>
              <a:lumOff val="25000"/>
            </a:schemeClr>
          </a:solidFill>
          <a:latin typeface="Arial" panose="020B06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00000"/>
        </a:lnSpc>
        <a:spcBef>
          <a:spcPct val="20000"/>
        </a:spcBef>
        <a:spcAft>
          <a:spcPts val="600"/>
        </a:spcAft>
        <a:buClr>
          <a:schemeClr val="tx2"/>
        </a:buClr>
        <a:buSzPct val="100000"/>
        <a:buFont typeface="Wingdings" pitchFamily="2" charset="2"/>
        <a:buChar char="§"/>
        <a:defRPr sz="1900" b="0" i="0" kern="1200">
          <a:solidFill>
            <a:schemeClr val="tx1">
              <a:lumMod val="75000"/>
              <a:lumOff val="25000"/>
            </a:schemeClr>
          </a:solidFill>
          <a:latin typeface="Arial" panose="020B0604020202020204" pitchFamily="34" charset="0"/>
          <a:ea typeface="+mn-ea"/>
          <a:cs typeface="+mn-cs"/>
        </a:defRPr>
      </a:lvl1pPr>
      <a:lvl2pPr marL="630000" indent="-306000" algn="l" defTabSz="457200" rtl="0" eaLnBrk="1" latinLnBrk="0" hangingPunct="1">
        <a:spcBef>
          <a:spcPct val="20000"/>
        </a:spcBef>
        <a:spcAft>
          <a:spcPts val="600"/>
        </a:spcAft>
        <a:buClr>
          <a:schemeClr val="bg1">
            <a:lumMod val="65000"/>
          </a:schemeClr>
        </a:buClr>
        <a:buSzPct val="100000"/>
        <a:buFont typeface="System Font Regular"/>
        <a:buChar char="⎼"/>
        <a:defRPr sz="1700" b="0" i="0" kern="1200">
          <a:solidFill>
            <a:schemeClr val="tx1">
              <a:lumMod val="75000"/>
              <a:lumOff val="25000"/>
            </a:schemeClr>
          </a:solidFill>
          <a:latin typeface="Arial" panose="020B0604020202020204" pitchFamily="34" charset="0"/>
          <a:ea typeface="+mn-ea"/>
          <a:cs typeface="+mn-cs"/>
        </a:defRPr>
      </a:lvl2pPr>
      <a:lvl3pPr marL="900000" indent="-270000" algn="l" defTabSz="457200" rtl="0" eaLnBrk="1" latinLnBrk="0" hangingPunct="1">
        <a:spcBef>
          <a:spcPct val="20000"/>
        </a:spcBef>
        <a:spcAft>
          <a:spcPts val="600"/>
        </a:spcAft>
        <a:buClr>
          <a:srgbClr val="81D1FF"/>
        </a:buClr>
        <a:buSzPct val="92000"/>
        <a:buFont typeface="Arial" panose="020B0604020202020204" pitchFamily="34" charset="0"/>
        <a:buChar char="•"/>
        <a:defRPr sz="1500" b="0" i="0" kern="1200">
          <a:solidFill>
            <a:schemeClr val="tx1">
              <a:lumMod val="75000"/>
              <a:lumOff val="25000"/>
            </a:schemeClr>
          </a:solidFill>
          <a:latin typeface="Arial" panose="020B0604020202020204" pitchFamily="34" charset="0"/>
          <a:ea typeface="+mn-ea"/>
          <a:cs typeface="+mn-cs"/>
        </a:defRPr>
      </a:lvl3pPr>
      <a:lvl4pPr marL="1242000" indent="-234000" algn="l" defTabSz="457200" rtl="0" eaLnBrk="1" latinLnBrk="0" hangingPunct="1">
        <a:spcBef>
          <a:spcPct val="20000"/>
        </a:spcBef>
        <a:spcAft>
          <a:spcPts val="600"/>
        </a:spcAft>
        <a:buClr>
          <a:srgbClr val="81D1FF"/>
        </a:buClr>
        <a:buSzPct val="92000"/>
        <a:buFont typeface="Arial" panose="020B0604020202020204" pitchFamily="34" charset="0"/>
        <a:buChar char="•"/>
        <a:defRPr sz="1300" b="0" i="0" kern="1200">
          <a:solidFill>
            <a:schemeClr val="tx1">
              <a:lumMod val="75000"/>
              <a:lumOff val="25000"/>
            </a:schemeClr>
          </a:solidFill>
          <a:latin typeface="Arial" panose="020B0604020202020204" pitchFamily="34" charset="0"/>
          <a:ea typeface="+mn-ea"/>
          <a:cs typeface="+mn-cs"/>
        </a:defRPr>
      </a:lvl4pPr>
      <a:lvl5pPr marL="1602000" indent="-234000" algn="l" defTabSz="457200" rtl="0" eaLnBrk="1" latinLnBrk="0" hangingPunct="1">
        <a:spcBef>
          <a:spcPct val="20000"/>
        </a:spcBef>
        <a:spcAft>
          <a:spcPts val="600"/>
        </a:spcAft>
        <a:buClr>
          <a:srgbClr val="81D1FF"/>
        </a:buClr>
        <a:buSzPct val="92000"/>
        <a:buFont typeface="Arial" panose="020B0604020202020204" pitchFamily="34" charset="0"/>
        <a:buChar char="•"/>
        <a:defRPr sz="1300" b="0" i="0" kern="1200">
          <a:solidFill>
            <a:schemeClr val="tx1">
              <a:lumMod val="75000"/>
              <a:lumOff val="25000"/>
            </a:schemeClr>
          </a:solidFill>
          <a:latin typeface="Arial" panose="020B06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4.xml"/><Relationship Id="rId5" Type="http://schemas.openxmlformats.org/officeDocument/2006/relationships/image" Target="../media/image37.sv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sv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3B6889F-58BB-3448-883F-5103A281BA88}"/>
              </a:ext>
            </a:extLst>
          </p:cNvPr>
          <p:cNvSpPr>
            <a:spLocks noGrp="1"/>
          </p:cNvSpPr>
          <p:nvPr>
            <p:ph type="ctrTitle"/>
          </p:nvPr>
        </p:nvSpPr>
        <p:spPr>
          <a:xfrm>
            <a:off x="581192" y="2822914"/>
            <a:ext cx="5127150" cy="1323439"/>
          </a:xfrm>
        </p:spPr>
        <p:txBody>
          <a:bodyPr/>
          <a:lstStyle/>
          <a:p>
            <a:r>
              <a:rPr lang="en-US" sz="4000" b="0"/>
              <a:t>Summer Youth Transit Pilot</a:t>
            </a:r>
            <a:endParaRPr lang="en-US" b="0"/>
          </a:p>
        </p:txBody>
      </p:sp>
      <p:cxnSp>
        <p:nvCxnSpPr>
          <p:cNvPr id="24" name="Straight Connector 23">
            <a:extLst>
              <a:ext uri="{FF2B5EF4-FFF2-40B4-BE49-F238E27FC236}">
                <a16:creationId xmlns:a16="http://schemas.microsoft.com/office/drawing/2014/main" id="{6C704300-0CA1-01F0-244D-39C064877ADC}"/>
              </a:ext>
            </a:extLst>
          </p:cNvPr>
          <p:cNvCxnSpPr>
            <a:cxnSpLocks/>
          </p:cNvCxnSpPr>
          <p:nvPr/>
        </p:nvCxnSpPr>
        <p:spPr>
          <a:xfrm>
            <a:off x="736601" y="4538132"/>
            <a:ext cx="634999" cy="0"/>
          </a:xfrm>
          <a:prstGeom prst="line">
            <a:avLst/>
          </a:prstGeom>
          <a:ln w="88900" cap="sq">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71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86896-55DF-9703-91B0-8CB1E1097E37}"/>
              </a:ext>
            </a:extLst>
          </p:cNvPr>
          <p:cNvSpPr>
            <a:spLocks noGrp="1"/>
          </p:cNvSpPr>
          <p:nvPr>
            <p:ph type="body" sz="quarter" idx="13"/>
          </p:nvPr>
        </p:nvSpPr>
        <p:spPr>
          <a:xfrm>
            <a:off x="1218670" y="2329758"/>
            <a:ext cx="4134779" cy="2529923"/>
          </a:xfrm>
        </p:spPr>
        <p:txBody>
          <a:bodyPr/>
          <a:lstStyle/>
          <a:p>
            <a:r>
              <a:rPr lang="en-US" sz="4400">
                <a:latin typeface="Arial"/>
                <a:cs typeface="Arial"/>
              </a:rPr>
              <a:t>Youth Transit Pilot -Branding</a:t>
            </a:r>
            <a:r>
              <a:rPr lang="en-US" sz="4400" b="1">
                <a:latin typeface="Arial"/>
                <a:cs typeface="Arial"/>
              </a:rPr>
              <a:t> &amp; Marketing  </a:t>
            </a:r>
          </a:p>
        </p:txBody>
      </p:sp>
      <p:sp>
        <p:nvSpPr>
          <p:cNvPr id="6" name="Slide Number Placeholder 5">
            <a:extLst>
              <a:ext uri="{FF2B5EF4-FFF2-40B4-BE49-F238E27FC236}">
                <a16:creationId xmlns:a16="http://schemas.microsoft.com/office/drawing/2014/main" id="{DDB4931A-CE23-DA3C-AE10-7371239465D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pic>
        <p:nvPicPr>
          <p:cNvPr id="1026" name="Picture 2">
            <a:extLst>
              <a:ext uri="{FF2B5EF4-FFF2-40B4-BE49-F238E27FC236}">
                <a16:creationId xmlns:a16="http://schemas.microsoft.com/office/drawing/2014/main" id="{7ECA48EC-2D63-AC80-1844-CA34D88B9C56}"/>
              </a:ext>
            </a:extLst>
          </p:cNvPr>
          <p:cNvPicPr>
            <a:picLocks noGrp="1" noChangeAspect="1" noChangeArrowheads="1"/>
          </p:cNvPicPr>
          <p:nvPr>
            <p:ph type="pic" idx="14"/>
          </p:nvPr>
        </p:nvPicPr>
        <p:blipFill>
          <a:blip r:embed="rId3">
            <a:extLst>
              <a:ext uri="{28A0092B-C50C-407E-A947-70E740481C1C}">
                <a14:useLocalDpi xmlns:a14="http://schemas.microsoft.com/office/drawing/2010/main" val="0"/>
              </a:ext>
            </a:extLst>
          </a:blip>
          <a:srcRect l="18879" r="18879"/>
          <a:stretch>
            <a:fillRect/>
          </a:stretch>
        </p:blipFill>
        <p:spPr bwMode="auto">
          <a:xfrm>
            <a:off x="5984888" y="494205"/>
            <a:ext cx="5582648" cy="5981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404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73D76D-96A3-61BE-398C-B6FB4A348755}"/>
            </a:ext>
          </a:extLst>
        </p:cNvPr>
        <p:cNvGrpSpPr/>
        <p:nvPr/>
      </p:nvGrpSpPr>
      <p:grpSpPr>
        <a:xfrm>
          <a:off x="0" y="0"/>
          <a:ext cx="0" cy="0"/>
          <a:chOff x="0" y="0"/>
          <a:chExt cx="0" cy="0"/>
        </a:xfrm>
      </p:grpSpPr>
      <p:sp>
        <p:nvSpPr>
          <p:cNvPr id="57" name="Rectangle 56">
            <a:extLst>
              <a:ext uri="{FF2B5EF4-FFF2-40B4-BE49-F238E27FC236}">
                <a16:creationId xmlns:a16="http://schemas.microsoft.com/office/drawing/2014/main" id="{40A0F4CC-F443-40C1-B000-840650808C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8FF3DAE6-FFD2-4E7C-8FB8-E958A25860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60">
            <a:extLst>
              <a:ext uri="{FF2B5EF4-FFF2-40B4-BE49-F238E27FC236}">
                <a16:creationId xmlns:a16="http://schemas.microsoft.com/office/drawing/2014/main" id="{A2F7A394-B482-4D36-A98E-11A3212A1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62">
            <a:extLst>
              <a:ext uri="{FF2B5EF4-FFF2-40B4-BE49-F238E27FC236}">
                <a16:creationId xmlns:a16="http://schemas.microsoft.com/office/drawing/2014/main" id="{57886309-8F28-488F-8BA9-0BF7494C8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10D5ABE4-8A47-4A84-9DB4-CCB7A3D422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537156" cy="5897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D8EB06DC-2D36-4101-B5B2-45B5B1EEC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5035" y="480060"/>
            <a:ext cx="5531569" cy="5897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66A1FF8-7BB0-857A-92C9-959F0BC6EE65}"/>
              </a:ext>
            </a:extLst>
          </p:cNvPr>
          <p:cNvSpPr>
            <a:spLocks noGrp="1"/>
          </p:cNvSpPr>
          <p:nvPr>
            <p:ph type="sldNum" sz="quarter" idx="11"/>
          </p:nvPr>
        </p:nvSpPr>
        <p:spPr>
          <a:xfrm>
            <a:off x="10558300" y="6386444"/>
            <a:ext cx="1052510" cy="365125"/>
          </a:xfrm>
        </p:spPr>
        <p:txBody>
          <a:bodyPr vert="horz" lIns="91440" tIns="45720" rIns="91440" bIns="45720" rtlCol="0" anchor="ctr">
            <a:normAutofit/>
          </a:bodyPr>
          <a:lstStyle/>
          <a:p>
            <a:pPr marR="0" lvl="0" indent="0" defTabSz="457200" fontAlgn="auto">
              <a:spcBef>
                <a:spcPts val="0"/>
              </a:spcBef>
              <a:spcAft>
                <a:spcPts val="600"/>
              </a:spcAft>
              <a:buClrTx/>
              <a:buSzTx/>
              <a:buFontTx/>
              <a:buNone/>
              <a:tabLst/>
              <a:defRPr/>
            </a:pPr>
            <a:fld id="{3A98EE3D-8CD1-4C3F-BD1C-C98C9596463C}" type="slidenum">
              <a:rPr kumimoji="0" lang="en-US" sz="900" b="0" i="0" u="none" strike="noStrike" cap="none" spc="0" normalizeH="0" baseline="0" noProof="0">
                <a:ln>
                  <a:noFill/>
                </a:ln>
                <a:solidFill>
                  <a:schemeClr val="bg1"/>
                </a:solidFill>
                <a:effectLst/>
                <a:uLnTx/>
                <a:uFillTx/>
                <a:latin typeface="+mn-lt"/>
              </a:rPr>
              <a:pPr marR="0" lvl="0" indent="0" defTabSz="457200" fontAlgn="auto">
                <a:spcBef>
                  <a:spcPts val="0"/>
                </a:spcBef>
                <a:spcAft>
                  <a:spcPts val="600"/>
                </a:spcAft>
                <a:buClrTx/>
                <a:buSzTx/>
                <a:buFontTx/>
                <a:buNone/>
                <a:tabLst/>
                <a:defRPr/>
              </a:pPr>
              <a:t>11</a:t>
            </a:fld>
            <a:endParaRPr kumimoji="0" lang="en-US" sz="900" b="0" i="0" u="none" strike="noStrike" cap="none" spc="0" normalizeH="0" baseline="0" noProof="0">
              <a:ln>
                <a:noFill/>
              </a:ln>
              <a:solidFill>
                <a:schemeClr val="bg1"/>
              </a:solidFill>
              <a:effectLst/>
              <a:uLnTx/>
              <a:uFillTx/>
              <a:latin typeface="+mn-lt"/>
            </a:endParaRPr>
          </a:p>
        </p:txBody>
      </p:sp>
      <p:pic>
        <p:nvPicPr>
          <p:cNvPr id="3" name="Picture 2">
            <a:extLst>
              <a:ext uri="{FF2B5EF4-FFF2-40B4-BE49-F238E27FC236}">
                <a16:creationId xmlns:a16="http://schemas.microsoft.com/office/drawing/2014/main" id="{90A25670-8F6C-EBE9-F42C-D70188CE2D80}"/>
              </a:ext>
            </a:extLst>
          </p:cNvPr>
          <p:cNvPicPr>
            <a:picLocks noChangeAspect="1"/>
          </p:cNvPicPr>
          <p:nvPr/>
        </p:nvPicPr>
        <p:blipFill>
          <a:blip r:embed="rId3"/>
          <a:stretch>
            <a:fillRect/>
          </a:stretch>
        </p:blipFill>
        <p:spPr>
          <a:xfrm>
            <a:off x="643467" y="1865423"/>
            <a:ext cx="5200309" cy="3127153"/>
          </a:xfrm>
          <a:prstGeom prst="rect">
            <a:avLst/>
          </a:prstGeom>
        </p:spPr>
      </p:pic>
      <p:sp>
        <p:nvSpPr>
          <p:cNvPr id="5" name="TextBox 4">
            <a:extLst>
              <a:ext uri="{FF2B5EF4-FFF2-40B4-BE49-F238E27FC236}">
                <a16:creationId xmlns:a16="http://schemas.microsoft.com/office/drawing/2014/main" id="{794FE304-E018-E009-EE19-50F9065EA252}"/>
              </a:ext>
            </a:extLst>
          </p:cNvPr>
          <p:cNvSpPr txBox="1"/>
          <p:nvPr/>
        </p:nvSpPr>
        <p:spPr>
          <a:xfrm>
            <a:off x="6561666" y="1862666"/>
            <a:ext cx="49847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Youth Ride Free - County Connection Survey </a:t>
            </a:r>
            <a:endParaRPr lang="en-US"/>
          </a:p>
        </p:txBody>
      </p:sp>
      <p:pic>
        <p:nvPicPr>
          <p:cNvPr id="11" name="Picture 10" descr="A graph with numbers and text&#10;&#10;AI-generated content may be incorrect.">
            <a:extLst>
              <a:ext uri="{FF2B5EF4-FFF2-40B4-BE49-F238E27FC236}">
                <a16:creationId xmlns:a16="http://schemas.microsoft.com/office/drawing/2014/main" id="{A53DDC81-68F3-D584-3EDD-75226B94F1B9}"/>
              </a:ext>
            </a:extLst>
          </p:cNvPr>
          <p:cNvPicPr>
            <a:picLocks noChangeAspect="1"/>
          </p:cNvPicPr>
          <p:nvPr/>
        </p:nvPicPr>
        <p:blipFill>
          <a:blip r:embed="rId4"/>
          <a:stretch>
            <a:fillRect/>
          </a:stretch>
        </p:blipFill>
        <p:spPr>
          <a:xfrm>
            <a:off x="6233583" y="2351320"/>
            <a:ext cx="5418667" cy="2155359"/>
          </a:xfrm>
          <a:prstGeom prst="rect">
            <a:avLst/>
          </a:prstGeom>
        </p:spPr>
      </p:pic>
    </p:spTree>
    <p:extLst>
      <p:ext uri="{BB962C8B-B14F-4D97-AF65-F5344CB8AC3E}">
        <p14:creationId xmlns:p14="http://schemas.microsoft.com/office/powerpoint/2010/main" val="368506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C8268B-5B3F-74A6-B1E3-6138243CC4FD}"/>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41FE7C87-6302-854D-A31B-70AED988D5CF}"/>
              </a:ext>
            </a:extLst>
          </p:cNvPr>
          <p:cNvPicPr>
            <a:picLocks noChangeAspect="1"/>
          </p:cNvPicPr>
          <p:nvPr/>
        </p:nvPicPr>
        <p:blipFill>
          <a:blip r:embed="rId3"/>
          <a:stretch>
            <a:fillRect/>
          </a:stretch>
        </p:blipFill>
        <p:spPr>
          <a:xfrm>
            <a:off x="996462" y="361591"/>
            <a:ext cx="10199077" cy="5660035"/>
          </a:xfrm>
          <a:prstGeom prst="rect">
            <a:avLst/>
          </a:prstGeom>
        </p:spPr>
      </p:pic>
    </p:spTree>
    <p:extLst>
      <p:ext uri="{BB962C8B-B14F-4D97-AF65-F5344CB8AC3E}">
        <p14:creationId xmlns:p14="http://schemas.microsoft.com/office/powerpoint/2010/main" val="340591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BC43D6-DAF8-413E-89CE-C29D322209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CB8077-348B-9C22-BC00-2BE0AA428121}"/>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graphicFrame>
        <p:nvGraphicFramePr>
          <p:cNvPr id="2" name="Chart 1">
            <a:extLst>
              <a:ext uri="{FF2B5EF4-FFF2-40B4-BE49-F238E27FC236}">
                <a16:creationId xmlns:a16="http://schemas.microsoft.com/office/drawing/2014/main" id="{650E87BF-29F8-0795-5B67-DBAA964112E0}"/>
              </a:ext>
            </a:extLst>
          </p:cNvPr>
          <p:cNvGraphicFramePr>
            <a:graphicFrameLocks/>
          </p:cNvGraphicFramePr>
          <p:nvPr>
            <p:extLst>
              <p:ext uri="{D42A27DB-BD31-4B8C-83A1-F6EECF244321}">
                <p14:modId xmlns:p14="http://schemas.microsoft.com/office/powerpoint/2010/main" val="1476759455"/>
              </p:ext>
            </p:extLst>
          </p:nvPr>
        </p:nvGraphicFramePr>
        <p:xfrm>
          <a:off x="974121" y="505396"/>
          <a:ext cx="10243757" cy="553878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53D67FD-D4D0-FEFB-BF82-6D8CDF8BC640}"/>
              </a:ext>
            </a:extLst>
          </p:cNvPr>
          <p:cNvSpPr txBox="1"/>
          <p:nvPr/>
        </p:nvSpPr>
        <p:spPr>
          <a:xfrm>
            <a:off x="9637776" y="5859517"/>
            <a:ext cx="1069848" cy="369332"/>
          </a:xfrm>
          <a:prstGeom prst="rect">
            <a:avLst/>
          </a:prstGeom>
          <a:noFill/>
        </p:spPr>
        <p:txBody>
          <a:bodyPr wrap="square" rtlCol="0">
            <a:spAutoFit/>
          </a:bodyPr>
          <a:lstStyle/>
          <a:p>
            <a:r>
              <a:rPr lang="en-US"/>
              <a:t>N = 675</a:t>
            </a:r>
          </a:p>
        </p:txBody>
      </p:sp>
    </p:spTree>
    <p:extLst>
      <p:ext uri="{BB962C8B-B14F-4D97-AF65-F5344CB8AC3E}">
        <p14:creationId xmlns:p14="http://schemas.microsoft.com/office/powerpoint/2010/main" val="362771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0189C6-BF69-5EBA-453D-EA0E873B392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D61327-289E-0826-0484-256B91054EA7}"/>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FA34F61A-909D-D8E9-69A1-C95D9A3B4A43}"/>
              </a:ext>
            </a:extLst>
          </p:cNvPr>
          <p:cNvPicPr>
            <a:picLocks noChangeAspect="1"/>
          </p:cNvPicPr>
          <p:nvPr/>
        </p:nvPicPr>
        <p:blipFill>
          <a:blip r:embed="rId3"/>
          <a:stretch>
            <a:fillRect/>
          </a:stretch>
        </p:blipFill>
        <p:spPr>
          <a:xfrm>
            <a:off x="821412" y="417467"/>
            <a:ext cx="10785285" cy="5468595"/>
          </a:xfrm>
          <a:prstGeom prst="rect">
            <a:avLst/>
          </a:prstGeom>
        </p:spPr>
      </p:pic>
    </p:spTree>
    <p:extLst>
      <p:ext uri="{BB962C8B-B14F-4D97-AF65-F5344CB8AC3E}">
        <p14:creationId xmlns:p14="http://schemas.microsoft.com/office/powerpoint/2010/main" val="87955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22DC97-20B0-2BEE-0576-3A9271597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38440-148F-B265-7305-1E20639781EC}"/>
              </a:ext>
            </a:extLst>
          </p:cNvPr>
          <p:cNvSpPr>
            <a:spLocks noGrp="1"/>
          </p:cNvSpPr>
          <p:nvPr>
            <p:ph type="title"/>
          </p:nvPr>
        </p:nvSpPr>
        <p:spPr>
          <a:xfrm>
            <a:off x="1310971" y="287024"/>
            <a:ext cx="9570057" cy="1146113"/>
          </a:xfrm>
        </p:spPr>
        <p:txBody>
          <a:bodyPr>
            <a:normAutofit/>
          </a:bodyPr>
          <a:lstStyle/>
          <a:p>
            <a:pPr algn="ctr"/>
            <a:r>
              <a:rPr lang="en-US" sz="3600">
                <a:latin typeface="Arial"/>
                <a:cs typeface="Arial"/>
              </a:rPr>
              <a:t>Youth Ride Free</a:t>
            </a:r>
            <a:r>
              <a:rPr lang="en-US">
                <a:latin typeface="Arial"/>
                <a:cs typeface="Arial"/>
              </a:rPr>
              <a:t> </a:t>
            </a:r>
          </a:p>
        </p:txBody>
      </p:sp>
      <p:sp>
        <p:nvSpPr>
          <p:cNvPr id="4" name="Slide Number Placeholder 3">
            <a:extLst>
              <a:ext uri="{FF2B5EF4-FFF2-40B4-BE49-F238E27FC236}">
                <a16:creationId xmlns:a16="http://schemas.microsoft.com/office/drawing/2014/main" id="{651D85BD-F603-A599-62F4-14B3D3DFC102}"/>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pic>
        <p:nvPicPr>
          <p:cNvPr id="5" name="Picture 4" descr="A yellow sun with dots on it&#10;&#10;AI-generated content may be incorrect.">
            <a:extLst>
              <a:ext uri="{FF2B5EF4-FFF2-40B4-BE49-F238E27FC236}">
                <a16:creationId xmlns:a16="http://schemas.microsoft.com/office/drawing/2014/main" id="{5BB4623B-B2C9-0BA0-D9E8-4B64DB98244F}"/>
              </a:ext>
            </a:extLst>
          </p:cNvPr>
          <p:cNvPicPr>
            <a:picLocks noChangeAspect="1"/>
          </p:cNvPicPr>
          <p:nvPr/>
        </p:nvPicPr>
        <p:blipFill>
          <a:blip r:embed="rId3"/>
          <a:stretch>
            <a:fillRect/>
          </a:stretch>
        </p:blipFill>
        <p:spPr>
          <a:xfrm>
            <a:off x="1048534" y="4117292"/>
            <a:ext cx="799786" cy="768298"/>
          </a:xfrm>
          <a:prstGeom prst="rect">
            <a:avLst/>
          </a:prstGeom>
        </p:spPr>
      </p:pic>
      <p:sp>
        <p:nvSpPr>
          <p:cNvPr id="9" name="TextBox 8">
            <a:extLst>
              <a:ext uri="{FF2B5EF4-FFF2-40B4-BE49-F238E27FC236}">
                <a16:creationId xmlns:a16="http://schemas.microsoft.com/office/drawing/2014/main" id="{010CE1FE-CB4B-7077-B9F6-E7EF27640B71}"/>
              </a:ext>
            </a:extLst>
          </p:cNvPr>
          <p:cNvSpPr txBox="1"/>
          <p:nvPr/>
        </p:nvSpPr>
        <p:spPr>
          <a:xfrm>
            <a:off x="1708725" y="4215684"/>
            <a:ext cx="9062131"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cs typeface="Arial"/>
              </a:rPr>
              <a:t>Great design – appeals to youth and allows for operators to customize colors </a:t>
            </a:r>
          </a:p>
          <a:p>
            <a:pPr algn="ctr"/>
            <a:endParaRPr lang="en-US"/>
          </a:p>
        </p:txBody>
      </p:sp>
      <p:pic>
        <p:nvPicPr>
          <p:cNvPr id="10" name="Picture 9" descr="A yellow sun with dots on it&#10;&#10;AI-generated content may be incorrect.">
            <a:extLst>
              <a:ext uri="{FF2B5EF4-FFF2-40B4-BE49-F238E27FC236}">
                <a16:creationId xmlns:a16="http://schemas.microsoft.com/office/drawing/2014/main" id="{0AEA8AA5-9E96-5B3C-1C74-49A98B2655E3}"/>
              </a:ext>
            </a:extLst>
          </p:cNvPr>
          <p:cNvPicPr>
            <a:picLocks noChangeAspect="1"/>
          </p:cNvPicPr>
          <p:nvPr/>
        </p:nvPicPr>
        <p:blipFill>
          <a:blip r:embed="rId3"/>
          <a:stretch>
            <a:fillRect/>
          </a:stretch>
        </p:blipFill>
        <p:spPr>
          <a:xfrm>
            <a:off x="1048534" y="4878520"/>
            <a:ext cx="799786" cy="768298"/>
          </a:xfrm>
          <a:prstGeom prst="rect">
            <a:avLst/>
          </a:prstGeom>
        </p:spPr>
      </p:pic>
      <p:sp>
        <p:nvSpPr>
          <p:cNvPr id="11" name="TextBox 10">
            <a:extLst>
              <a:ext uri="{FF2B5EF4-FFF2-40B4-BE49-F238E27FC236}">
                <a16:creationId xmlns:a16="http://schemas.microsoft.com/office/drawing/2014/main" id="{7744BDB6-0BEE-12B4-0F95-CD7957747E55}"/>
              </a:ext>
            </a:extLst>
          </p:cNvPr>
          <p:cNvSpPr txBox="1"/>
          <p:nvPr/>
        </p:nvSpPr>
        <p:spPr>
          <a:xfrm>
            <a:off x="1708725" y="5077389"/>
            <a:ext cx="9062131"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cs typeface="Arial"/>
              </a:rPr>
              <a:t>Existing assets and activities (leaderboard) </a:t>
            </a:r>
          </a:p>
          <a:p>
            <a:pPr algn="ctr"/>
            <a:endParaRPr lang="en-US"/>
          </a:p>
        </p:txBody>
      </p:sp>
      <p:pic>
        <p:nvPicPr>
          <p:cNvPr id="12" name="Picture 11" descr="A yellow sun with dots on it&#10;&#10;AI-generated content may be incorrect.">
            <a:extLst>
              <a:ext uri="{FF2B5EF4-FFF2-40B4-BE49-F238E27FC236}">
                <a16:creationId xmlns:a16="http://schemas.microsoft.com/office/drawing/2014/main" id="{F5F422AE-F590-39B2-3A37-469702FE997B}"/>
              </a:ext>
            </a:extLst>
          </p:cNvPr>
          <p:cNvPicPr>
            <a:picLocks noChangeAspect="1"/>
          </p:cNvPicPr>
          <p:nvPr/>
        </p:nvPicPr>
        <p:blipFill>
          <a:blip r:embed="rId3"/>
          <a:stretch>
            <a:fillRect/>
          </a:stretch>
        </p:blipFill>
        <p:spPr>
          <a:xfrm>
            <a:off x="1048534" y="3393409"/>
            <a:ext cx="799786" cy="768298"/>
          </a:xfrm>
          <a:prstGeom prst="rect">
            <a:avLst/>
          </a:prstGeom>
        </p:spPr>
      </p:pic>
      <p:sp>
        <p:nvSpPr>
          <p:cNvPr id="14" name="TextBox 13">
            <a:extLst>
              <a:ext uri="{FF2B5EF4-FFF2-40B4-BE49-F238E27FC236}">
                <a16:creationId xmlns:a16="http://schemas.microsoft.com/office/drawing/2014/main" id="{325B283E-27E3-ABA2-5749-A6C092372267}"/>
              </a:ext>
            </a:extLst>
          </p:cNvPr>
          <p:cNvSpPr txBox="1"/>
          <p:nvPr/>
        </p:nvSpPr>
        <p:spPr>
          <a:xfrm>
            <a:off x="1708724" y="3582991"/>
            <a:ext cx="9062131"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cs typeface="Arial"/>
              </a:rPr>
              <a:t>Straightforward name </a:t>
            </a:r>
          </a:p>
          <a:p>
            <a:pPr algn="ctr"/>
            <a:endParaRPr lang="en-US"/>
          </a:p>
        </p:txBody>
      </p:sp>
      <p:pic>
        <p:nvPicPr>
          <p:cNvPr id="1026" name="Picture 2" descr="Youth Ride Free, Summer Pilot Program – County Connection">
            <a:extLst>
              <a:ext uri="{FF2B5EF4-FFF2-40B4-BE49-F238E27FC236}">
                <a16:creationId xmlns:a16="http://schemas.microsoft.com/office/drawing/2014/main" id="{ECD17CD4-8EF1-8955-5C87-9B3A819B25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9794" y="1166879"/>
            <a:ext cx="3980687" cy="20908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i Delta Transit is excited to announce we're joining County Connection  and WestCAT on the Youth Ride Free Pilot Program for Contra Costa County. Tri  Delta Transit is offering fare-free rides on">
            <a:extLst>
              <a:ext uri="{FF2B5EF4-FFF2-40B4-BE49-F238E27FC236}">
                <a16:creationId xmlns:a16="http://schemas.microsoft.com/office/drawing/2014/main" id="{F997D18E-89D7-D24D-EC80-51A630333EE7}"/>
              </a:ext>
            </a:extLst>
          </p:cNvPr>
          <p:cNvPicPr>
            <a:picLocks noChangeAspect="1"/>
          </p:cNvPicPr>
          <p:nvPr/>
        </p:nvPicPr>
        <p:blipFill>
          <a:blip r:embed="rId5"/>
          <a:stretch>
            <a:fillRect/>
          </a:stretch>
        </p:blipFill>
        <p:spPr>
          <a:xfrm>
            <a:off x="1846018" y="614362"/>
            <a:ext cx="2069855" cy="2645752"/>
          </a:xfrm>
          <a:prstGeom prst="rect">
            <a:avLst/>
          </a:prstGeom>
        </p:spPr>
      </p:pic>
      <p:pic>
        <p:nvPicPr>
          <p:cNvPr id="6" name="Picture 5" descr="YOUTH RIDE FREE: Starting June 1, rides for passengers 18 and under are free  on ALL bus routes for WestCAT *and* County Connection. NOTE: For rides on  WestCAT, youth need to present">
            <a:extLst>
              <a:ext uri="{FF2B5EF4-FFF2-40B4-BE49-F238E27FC236}">
                <a16:creationId xmlns:a16="http://schemas.microsoft.com/office/drawing/2014/main" id="{EC659F59-E01D-29FA-539D-A5B6D7DC28F4}"/>
              </a:ext>
            </a:extLst>
          </p:cNvPr>
          <p:cNvPicPr>
            <a:picLocks noChangeAspect="1"/>
          </p:cNvPicPr>
          <p:nvPr/>
        </p:nvPicPr>
        <p:blipFill>
          <a:blip r:embed="rId6"/>
          <a:stretch>
            <a:fillRect/>
          </a:stretch>
        </p:blipFill>
        <p:spPr>
          <a:xfrm>
            <a:off x="8205787" y="614363"/>
            <a:ext cx="1987794" cy="2634028"/>
          </a:xfrm>
          <a:prstGeom prst="rect">
            <a:avLst/>
          </a:prstGeom>
        </p:spPr>
      </p:pic>
    </p:spTree>
    <p:extLst>
      <p:ext uri="{BB962C8B-B14F-4D97-AF65-F5344CB8AC3E}">
        <p14:creationId xmlns:p14="http://schemas.microsoft.com/office/powerpoint/2010/main" val="5202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0130F73-4F55-77CE-3F71-9B24CEAC3CB7}"/>
              </a:ext>
            </a:extLst>
          </p:cNvPr>
          <p:cNvSpPr>
            <a:spLocks noGrp="1"/>
          </p:cNvSpPr>
          <p:nvPr>
            <p:ph type="title"/>
          </p:nvPr>
        </p:nvSpPr>
        <p:spPr>
          <a:xfrm>
            <a:off x="852126" y="575309"/>
            <a:ext cx="10813133" cy="646331"/>
          </a:xfrm>
        </p:spPr>
        <p:txBody>
          <a:bodyPr/>
          <a:lstStyle/>
          <a:p>
            <a:pPr algn="ctr"/>
            <a:r>
              <a:rPr lang="en-US" sz="3600">
                <a:latin typeface="Arial"/>
                <a:cs typeface="Arial"/>
              </a:rPr>
              <a:t>Outreach &amp; Engagement </a:t>
            </a:r>
            <a:endParaRPr lang="en-US">
              <a:cs typeface="Arial" panose="020B0604020202020204" pitchFamily="34" charset="0"/>
            </a:endParaRPr>
          </a:p>
        </p:txBody>
      </p:sp>
      <p:sp>
        <p:nvSpPr>
          <p:cNvPr id="4" name="Slide Number Placeholder 3">
            <a:extLst>
              <a:ext uri="{FF2B5EF4-FFF2-40B4-BE49-F238E27FC236}">
                <a16:creationId xmlns:a16="http://schemas.microsoft.com/office/drawing/2014/main" id="{98170960-AF2D-D18D-4EB2-1823398944E4}"/>
              </a:ext>
            </a:extLst>
          </p:cNvPr>
          <p:cNvSpPr>
            <a:spLocks noGrp="1"/>
          </p:cNvSpPr>
          <p:nvPr>
            <p:ph type="sldNum" sz="quarter" idx="11"/>
          </p:nvPr>
        </p:nvSpPr>
        <p:spPr>
          <a:xfrm>
            <a:off x="10921982" y="6423914"/>
            <a:ext cx="1052510" cy="365125"/>
          </a:xfrm>
        </p:spPr>
        <p:txBody>
          <a:bodyPr/>
          <a:lstStyle/>
          <a:p>
            <a:fld id="{3A98EE3D-8CD1-4C3F-BD1C-C98C9596463C}" type="slidenum">
              <a:rPr lang="en-US" smtClean="0"/>
              <a:pPr/>
              <a:t>16</a:t>
            </a:fld>
            <a:endParaRPr lang="en-US"/>
          </a:p>
        </p:txBody>
      </p:sp>
      <p:sp>
        <p:nvSpPr>
          <p:cNvPr id="7" name="Content Placeholder 6">
            <a:extLst>
              <a:ext uri="{FF2B5EF4-FFF2-40B4-BE49-F238E27FC236}">
                <a16:creationId xmlns:a16="http://schemas.microsoft.com/office/drawing/2014/main" id="{36F12427-0C15-1FFF-9E93-2B1C9C746D1A}"/>
              </a:ext>
            </a:extLst>
          </p:cNvPr>
          <p:cNvSpPr>
            <a:spLocks noGrp="1"/>
          </p:cNvSpPr>
          <p:nvPr>
            <p:ph sz="quarter" idx="19"/>
          </p:nvPr>
        </p:nvSpPr>
        <p:spPr>
          <a:xfrm>
            <a:off x="1278532" y="4973158"/>
            <a:ext cx="2530842" cy="523220"/>
          </a:xfrm>
        </p:spPr>
        <p:txBody>
          <a:bodyPr/>
          <a:lstStyle/>
          <a:p>
            <a:r>
              <a:rPr lang="en-US" sz="2800">
                <a:solidFill>
                  <a:srgbClr val="007DBB"/>
                </a:solidFill>
                <a:latin typeface="Arial"/>
                <a:cs typeface="Arial"/>
              </a:rPr>
              <a:t>Partners</a:t>
            </a:r>
          </a:p>
        </p:txBody>
      </p:sp>
      <p:sp>
        <p:nvSpPr>
          <p:cNvPr id="83" name="Content Placeholder 82">
            <a:extLst>
              <a:ext uri="{FF2B5EF4-FFF2-40B4-BE49-F238E27FC236}">
                <a16:creationId xmlns:a16="http://schemas.microsoft.com/office/drawing/2014/main" id="{9D11C85B-97F8-96FA-BCAD-15BA8CFF37EE}"/>
              </a:ext>
            </a:extLst>
          </p:cNvPr>
          <p:cNvSpPr>
            <a:spLocks noGrp="1"/>
          </p:cNvSpPr>
          <p:nvPr>
            <p:ph sz="quarter" idx="20"/>
          </p:nvPr>
        </p:nvSpPr>
        <p:spPr>
          <a:xfrm>
            <a:off x="7653779" y="4726781"/>
            <a:ext cx="3794458" cy="954107"/>
          </a:xfrm>
        </p:spPr>
        <p:txBody>
          <a:bodyPr/>
          <a:lstStyle/>
          <a:p>
            <a:r>
              <a:rPr lang="en-US" sz="2800">
                <a:solidFill>
                  <a:srgbClr val="69A242"/>
                </a:solidFill>
                <a:latin typeface="Arial"/>
                <a:cs typeface="Arial"/>
              </a:rPr>
              <a:t>Earned Media and Digital Advertising</a:t>
            </a:r>
            <a:endParaRPr lang="en-US" sz="2800">
              <a:solidFill>
                <a:srgbClr val="69A242"/>
              </a:solidFill>
            </a:endParaRPr>
          </a:p>
        </p:txBody>
      </p:sp>
      <p:sp>
        <p:nvSpPr>
          <p:cNvPr id="84" name="Content Placeholder 83">
            <a:extLst>
              <a:ext uri="{FF2B5EF4-FFF2-40B4-BE49-F238E27FC236}">
                <a16:creationId xmlns:a16="http://schemas.microsoft.com/office/drawing/2014/main" id="{6C69A057-CC79-1920-D744-1F108C5EFC43}"/>
              </a:ext>
            </a:extLst>
          </p:cNvPr>
          <p:cNvSpPr>
            <a:spLocks noGrp="1"/>
          </p:cNvSpPr>
          <p:nvPr>
            <p:ph sz="quarter" idx="21"/>
          </p:nvPr>
        </p:nvSpPr>
        <p:spPr>
          <a:xfrm>
            <a:off x="4538222" y="4781460"/>
            <a:ext cx="2530842" cy="954107"/>
          </a:xfrm>
        </p:spPr>
        <p:txBody>
          <a:bodyPr/>
          <a:lstStyle/>
          <a:p>
            <a:r>
              <a:rPr lang="en-US" sz="2800">
                <a:solidFill>
                  <a:srgbClr val="7670A8"/>
                </a:solidFill>
                <a:latin typeface="Arial"/>
                <a:cs typeface="Arial"/>
              </a:rPr>
              <a:t>Direct Outreach</a:t>
            </a:r>
            <a:endParaRPr lang="en-US" sz="2800">
              <a:solidFill>
                <a:srgbClr val="7670A8"/>
              </a:solidFill>
              <a:cs typeface="Arial"/>
            </a:endParaRPr>
          </a:p>
        </p:txBody>
      </p:sp>
      <p:sp>
        <p:nvSpPr>
          <p:cNvPr id="3" name="TextBox 2">
            <a:extLst>
              <a:ext uri="{FF2B5EF4-FFF2-40B4-BE49-F238E27FC236}">
                <a16:creationId xmlns:a16="http://schemas.microsoft.com/office/drawing/2014/main" id="{5AF867F0-8C29-92C6-52D2-4747F6F4E45D}"/>
              </a:ext>
            </a:extLst>
          </p:cNvPr>
          <p:cNvSpPr txBox="1"/>
          <p:nvPr/>
        </p:nvSpPr>
        <p:spPr>
          <a:xfrm>
            <a:off x="852126" y="1387811"/>
            <a:ext cx="10724178" cy="707886"/>
          </a:xfrm>
          <a:prstGeom prst="rect">
            <a:avLst/>
          </a:prstGeom>
          <a:noFill/>
        </p:spPr>
        <p:txBody>
          <a:bodyPr wrap="square" lIns="91440" tIns="45720" rIns="91440" bIns="45720" anchor="t">
            <a:spAutoFit/>
          </a:bodyPr>
          <a:lstStyle/>
          <a:p>
            <a:r>
              <a:rPr lang="en-US" sz="2000" dirty="0">
                <a:cs typeface="Arial"/>
              </a:rPr>
              <a:t>CCTA will support operator outreach to amplify messaging, leverage networks,</a:t>
            </a:r>
            <a:r>
              <a:rPr lang="en-US" sz="2000">
                <a:cs typeface="Arial"/>
              </a:rPr>
              <a:t> help create graphics/video content, and provide digital advertising support</a:t>
            </a:r>
            <a:r>
              <a:rPr lang="en-US" dirty="0">
                <a:cs typeface="Arial"/>
              </a:rPr>
              <a:t> </a:t>
            </a:r>
          </a:p>
        </p:txBody>
      </p:sp>
      <p:pic>
        <p:nvPicPr>
          <p:cNvPr id="8" name="Picture 7">
            <a:extLst>
              <a:ext uri="{FF2B5EF4-FFF2-40B4-BE49-F238E27FC236}">
                <a16:creationId xmlns:a16="http://schemas.microsoft.com/office/drawing/2014/main" id="{CB88FAA7-187C-277C-01D8-732DAD0867D5}"/>
              </a:ext>
            </a:extLst>
          </p:cNvPr>
          <p:cNvPicPr>
            <a:picLocks noChangeAspect="1"/>
          </p:cNvPicPr>
          <p:nvPr/>
        </p:nvPicPr>
        <p:blipFill>
          <a:blip r:embed="rId2"/>
          <a:stretch>
            <a:fillRect/>
          </a:stretch>
        </p:blipFill>
        <p:spPr>
          <a:xfrm>
            <a:off x="4369267" y="2765847"/>
            <a:ext cx="2915247" cy="1943498"/>
          </a:xfrm>
          <a:prstGeom prst="rect">
            <a:avLst/>
          </a:prstGeom>
        </p:spPr>
      </p:pic>
      <p:pic>
        <p:nvPicPr>
          <p:cNvPr id="2052" name="Picture 4" descr="Packed house at Family Bike Fest">
            <a:extLst>
              <a:ext uri="{FF2B5EF4-FFF2-40B4-BE49-F238E27FC236}">
                <a16:creationId xmlns:a16="http://schemas.microsoft.com/office/drawing/2014/main" id="{85107C00-3151-B98B-58BF-D276D7473B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879" y="2765848"/>
            <a:ext cx="2754495" cy="19434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12F9073-4022-F23A-931A-86FEC0C0B31A}"/>
              </a:ext>
            </a:extLst>
          </p:cNvPr>
          <p:cNvPicPr>
            <a:picLocks noChangeAspect="1"/>
          </p:cNvPicPr>
          <p:nvPr/>
        </p:nvPicPr>
        <p:blipFill>
          <a:blip r:embed="rId4"/>
          <a:stretch>
            <a:fillRect/>
          </a:stretch>
        </p:blipFill>
        <p:spPr>
          <a:xfrm>
            <a:off x="7653779" y="2715577"/>
            <a:ext cx="3794458" cy="1093403"/>
          </a:xfrm>
          <a:prstGeom prst="rect">
            <a:avLst/>
          </a:prstGeom>
        </p:spPr>
      </p:pic>
      <p:pic>
        <p:nvPicPr>
          <p:cNvPr id="12" name="Graphic 11" descr="Bus with solid fill">
            <a:extLst>
              <a:ext uri="{FF2B5EF4-FFF2-40B4-BE49-F238E27FC236}">
                <a16:creationId xmlns:a16="http://schemas.microsoft.com/office/drawing/2014/main" id="{EC053D09-3412-E6A0-2310-E230F82C2FA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28941" y="3135542"/>
            <a:ext cx="1356360" cy="1356360"/>
          </a:xfrm>
          <a:prstGeom prst="rect">
            <a:avLst/>
          </a:prstGeom>
        </p:spPr>
      </p:pic>
    </p:spTree>
    <p:extLst>
      <p:ext uri="{BB962C8B-B14F-4D97-AF65-F5344CB8AC3E}">
        <p14:creationId xmlns:p14="http://schemas.microsoft.com/office/powerpoint/2010/main" val="802057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3859DA-678B-E6E9-1442-315D8F130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B1CF9-CD23-F5DF-56DB-699E482C8A1A}"/>
              </a:ext>
            </a:extLst>
          </p:cNvPr>
          <p:cNvSpPr>
            <a:spLocks noGrp="1"/>
          </p:cNvSpPr>
          <p:nvPr>
            <p:ph type="title"/>
          </p:nvPr>
        </p:nvSpPr>
        <p:spPr>
          <a:xfrm>
            <a:off x="1312894" y="312954"/>
            <a:ext cx="9570057" cy="1146113"/>
          </a:xfrm>
        </p:spPr>
        <p:txBody>
          <a:bodyPr>
            <a:normAutofit/>
          </a:bodyPr>
          <a:lstStyle/>
          <a:p>
            <a:pPr algn="ctr"/>
            <a:r>
              <a:rPr lang="en-US" sz="3600">
                <a:latin typeface="Arial"/>
                <a:cs typeface="Arial"/>
              </a:rPr>
              <a:t>Youth Ride Free is your Pass2Summer! </a:t>
            </a:r>
          </a:p>
        </p:txBody>
      </p:sp>
      <p:sp>
        <p:nvSpPr>
          <p:cNvPr id="4" name="Slide Number Placeholder 3">
            <a:extLst>
              <a:ext uri="{FF2B5EF4-FFF2-40B4-BE49-F238E27FC236}">
                <a16:creationId xmlns:a16="http://schemas.microsoft.com/office/drawing/2014/main" id="{549ACB92-BFD1-F24C-6614-122219CABE5A}"/>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3BD885A6-5F3B-63B5-3B89-3F2C7DB52F0F}"/>
              </a:ext>
            </a:extLst>
          </p:cNvPr>
          <p:cNvSpPr txBox="1"/>
          <p:nvPr/>
        </p:nvSpPr>
        <p:spPr>
          <a:xfrm>
            <a:off x="6448661" y="1073728"/>
            <a:ext cx="4559405"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Tired of being the family chauffeur? </a:t>
            </a:r>
          </a:p>
          <a:p>
            <a:r>
              <a:rPr lang="en-US"/>
              <a:t>🚍</a:t>
            </a:r>
          </a:p>
          <a:p>
            <a:r>
              <a:rPr lang="en-US"/>
              <a:t>With Youth Ride Free, kids and teens can ride the bus </a:t>
            </a:r>
            <a:r>
              <a:rPr lang="en-US" b="1"/>
              <a:t>completely FREE – </a:t>
            </a:r>
            <a:r>
              <a:rPr lang="en-US"/>
              <a:t>no cost, no application, no hassle.</a:t>
            </a:r>
            <a:endParaRPr lang="en-US">
              <a:cs typeface="Arial"/>
            </a:endParaRPr>
          </a:p>
          <a:p>
            <a:r>
              <a:rPr lang="en-US"/>
              <a:t>That means:</a:t>
            </a:r>
            <a:br>
              <a:rPr lang="en-US"/>
            </a:br>
            <a:r>
              <a:rPr lang="en-US"/>
              <a:t>✔️ Fewer daily drop-offs and pick-ups for you</a:t>
            </a:r>
            <a:br>
              <a:rPr lang="en-US"/>
            </a:br>
            <a:r>
              <a:rPr lang="en-US"/>
              <a:t>✔️ More independence and confidence for your kids</a:t>
            </a:r>
            <a:br>
              <a:rPr lang="en-US"/>
            </a:br>
            <a:r>
              <a:rPr lang="en-US"/>
              <a:t>✔️ Safe, reliable transportation to fun activities</a:t>
            </a:r>
            <a:endParaRPr lang="en-US">
              <a:cs typeface="Arial"/>
            </a:endParaRPr>
          </a:p>
          <a:p>
            <a:r>
              <a:rPr lang="en-US"/>
              <a:t>Give your child the freedom to get where they need to go, while you get back some of your time (and gas money 💸).</a:t>
            </a:r>
            <a:endParaRPr lang="en-US">
              <a:cs typeface="Arial"/>
            </a:endParaRPr>
          </a:p>
          <a:p>
            <a:br>
              <a:rPr lang="en-US"/>
            </a:br>
            <a:r>
              <a:rPr lang="en-US"/>
              <a:t>It’s a win for the whole family.</a:t>
            </a:r>
            <a:endParaRPr lang="en-US">
              <a:cs typeface="Arial"/>
            </a:endParaRPr>
          </a:p>
          <a:p>
            <a:pPr algn="ctr"/>
            <a:endParaRPr lang="en-US"/>
          </a:p>
        </p:txBody>
      </p:sp>
      <p:pic>
        <p:nvPicPr>
          <p:cNvPr id="8" name="Picture 7" descr="A blue and black sign with black text&#10;&#10;AI-generated content may be incorrect.">
            <a:extLst>
              <a:ext uri="{FF2B5EF4-FFF2-40B4-BE49-F238E27FC236}">
                <a16:creationId xmlns:a16="http://schemas.microsoft.com/office/drawing/2014/main" id="{5C2CE348-6857-71A7-9391-283F179DFFF1}"/>
              </a:ext>
            </a:extLst>
          </p:cNvPr>
          <p:cNvPicPr>
            <a:picLocks noChangeAspect="1"/>
          </p:cNvPicPr>
          <p:nvPr/>
        </p:nvPicPr>
        <p:blipFill>
          <a:blip r:embed="rId3"/>
          <a:stretch>
            <a:fillRect/>
          </a:stretch>
        </p:blipFill>
        <p:spPr>
          <a:xfrm>
            <a:off x="1819015" y="1463011"/>
            <a:ext cx="3917058" cy="3879274"/>
          </a:xfrm>
          <a:prstGeom prst="rect">
            <a:avLst/>
          </a:prstGeom>
        </p:spPr>
      </p:pic>
    </p:spTree>
    <p:extLst>
      <p:ext uri="{BB962C8B-B14F-4D97-AF65-F5344CB8AC3E}">
        <p14:creationId xmlns:p14="http://schemas.microsoft.com/office/powerpoint/2010/main" val="51332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F4A09E-E0E3-9AE0-9459-00D8FDBB3812}"/>
            </a:ext>
          </a:extLst>
        </p:cNvPr>
        <p:cNvGrpSpPr/>
        <p:nvPr/>
      </p:nvGrpSpPr>
      <p:grpSpPr>
        <a:xfrm>
          <a:off x="0" y="0"/>
          <a:ext cx="0" cy="0"/>
          <a:chOff x="0" y="0"/>
          <a:chExt cx="0" cy="0"/>
        </a:xfrm>
      </p:grpSpPr>
      <p:sp>
        <p:nvSpPr>
          <p:cNvPr id="3076" name="Rectangle 3075">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77" name="Rectangle 3076">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78" name="Rectangle 3077">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80" name="Rectangle 3079">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itle 5">
            <a:extLst>
              <a:ext uri="{FF2B5EF4-FFF2-40B4-BE49-F238E27FC236}">
                <a16:creationId xmlns:a16="http://schemas.microsoft.com/office/drawing/2014/main" id="{26081845-4165-FF11-413E-D5DF8BFD38C4}"/>
              </a:ext>
            </a:extLst>
          </p:cNvPr>
          <p:cNvSpPr>
            <a:spLocks noGrp="1"/>
          </p:cNvSpPr>
          <p:nvPr>
            <p:ph type="title"/>
          </p:nvPr>
        </p:nvSpPr>
        <p:spPr>
          <a:xfrm>
            <a:off x="609906" y="702156"/>
            <a:ext cx="3568661" cy="1188720"/>
          </a:xfrm>
        </p:spPr>
        <p:txBody>
          <a:bodyPr vert="horz" lIns="91440" tIns="45720" rIns="91440" bIns="45720" rtlCol="0" anchor="b">
            <a:normAutofit/>
          </a:bodyPr>
          <a:lstStyle/>
          <a:p>
            <a:r>
              <a:rPr lang="en-US" sz="2800" b="0" kern="1200" cap="all">
                <a:solidFill>
                  <a:schemeClr val="tx1">
                    <a:lumMod val="75000"/>
                    <a:lumOff val="25000"/>
                  </a:schemeClr>
                </a:solidFill>
                <a:latin typeface="+mj-lt"/>
                <a:ea typeface="+mj-ea"/>
                <a:cs typeface="+mj-cs"/>
              </a:rPr>
              <a:t>Outreach &amp; Engagement </a:t>
            </a:r>
          </a:p>
        </p:txBody>
      </p:sp>
      <p:sp>
        <p:nvSpPr>
          <p:cNvPr id="3082" name="Rectangle 3081">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3688D803-BA86-C347-D34F-5AEDEB88957A}"/>
              </a:ext>
            </a:extLst>
          </p:cNvPr>
          <p:cNvSpPr txBox="1"/>
          <p:nvPr/>
        </p:nvSpPr>
        <p:spPr>
          <a:xfrm>
            <a:off x="609906" y="2044880"/>
            <a:ext cx="3568661" cy="3634486"/>
          </a:xfrm>
          <a:prstGeom prst="rect">
            <a:avLst/>
          </a:prstGeom>
        </p:spPr>
        <p:txBody>
          <a:bodyPr vert="horz" lIns="91440" tIns="45720" rIns="91440" bIns="45720" rtlCol="0" anchor="ctr">
            <a:normAutofit/>
          </a:bodyPr>
          <a:lstStyle/>
          <a:p>
            <a:pPr defTabSz="457200">
              <a:lnSpc>
                <a:spcPct val="90000"/>
              </a:lnSpc>
              <a:spcBef>
                <a:spcPct val="20000"/>
              </a:spcBef>
              <a:spcAft>
                <a:spcPts val="600"/>
              </a:spcAft>
              <a:buClr>
                <a:schemeClr val="accent1"/>
              </a:buClr>
              <a:buSzPct val="92000"/>
            </a:pPr>
            <a:r>
              <a:rPr lang="en-US" sz="1600" b="1">
                <a:solidFill>
                  <a:schemeClr val="tx1">
                    <a:lumMod val="75000"/>
                    <a:lumOff val="25000"/>
                  </a:schemeClr>
                </a:solidFill>
                <a:cs typeface="Arial"/>
              </a:rPr>
              <a:t>CCTA can support:</a:t>
            </a:r>
            <a:endParaRPr lang="en-US" sz="1600" b="1" dirty="0">
              <a:solidFill>
                <a:schemeClr val="tx1">
                  <a:lumMod val="75000"/>
                  <a:lumOff val="25000"/>
                </a:schemeClr>
              </a:solidFill>
              <a:effectLst/>
              <a:cs typeface="Arial"/>
            </a:endParaRP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effectLst/>
              </a:rPr>
              <a:t>graphic</a:t>
            </a:r>
            <a:r>
              <a:rPr lang="en-US" sz="1400">
                <a:solidFill>
                  <a:schemeClr val="tx1">
                    <a:lumMod val="75000"/>
                    <a:lumOff val="25000"/>
                  </a:schemeClr>
                </a:solidFill>
              </a:rPr>
              <a:t>/video</a:t>
            </a:r>
            <a:r>
              <a:rPr lang="en-US" sz="1400">
                <a:solidFill>
                  <a:schemeClr val="tx1">
                    <a:lumMod val="75000"/>
                    <a:lumOff val="25000"/>
                  </a:schemeClr>
                </a:solidFill>
                <a:effectLst/>
              </a:rPr>
              <a:t> assets </a:t>
            </a:r>
            <a:endParaRPr lang="en-US" sz="1400">
              <a:solidFill>
                <a:schemeClr val="tx1">
                  <a:lumMod val="75000"/>
                  <a:lumOff val="25000"/>
                </a:schemeClr>
              </a:solidFill>
              <a:effectLst/>
              <a:cs typeface="Arial"/>
            </a:endParaRP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effectLst/>
              </a:rPr>
              <a:t>partner </a:t>
            </a:r>
            <a:r>
              <a:rPr lang="en-US" sz="1400">
                <a:solidFill>
                  <a:schemeClr val="tx1">
                    <a:lumMod val="75000"/>
                    <a:lumOff val="25000"/>
                  </a:schemeClr>
                </a:solidFill>
              </a:rPr>
              <a:t>emails</a:t>
            </a:r>
            <a:r>
              <a:rPr lang="en-US" sz="1400">
                <a:solidFill>
                  <a:schemeClr val="tx1">
                    <a:lumMod val="75000"/>
                    <a:lumOff val="25000"/>
                  </a:schemeClr>
                </a:solidFill>
                <a:effectLst/>
              </a:rPr>
              <a:t> </a:t>
            </a:r>
            <a:endParaRPr lang="en-US" sz="1400">
              <a:solidFill>
                <a:schemeClr val="tx1">
                  <a:lumMod val="75000"/>
                  <a:lumOff val="25000"/>
                </a:schemeClr>
              </a:solidFill>
              <a:effectLst/>
              <a:cs typeface="Arial"/>
            </a:endParaRP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effectLst/>
              </a:rPr>
              <a:t>newsletter </a:t>
            </a:r>
            <a:r>
              <a:rPr lang="en-US" sz="1400">
                <a:solidFill>
                  <a:schemeClr val="tx1">
                    <a:lumMod val="75000"/>
                    <a:lumOff val="25000"/>
                  </a:schemeClr>
                </a:solidFill>
              </a:rPr>
              <a:t>blurbs</a:t>
            </a:r>
            <a:endParaRPr lang="en-US" sz="1400">
              <a:solidFill>
                <a:schemeClr val="tx1">
                  <a:lumMod val="75000"/>
                  <a:lumOff val="25000"/>
                </a:schemeClr>
              </a:solidFill>
              <a:effectLst/>
              <a:cs typeface="Arial"/>
            </a:endParaRPr>
          </a:p>
          <a:p>
            <a:pPr marL="34290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dirty="0">
                <a:solidFill>
                  <a:schemeClr val="tx1">
                    <a:lumMod val="75000"/>
                    <a:lumOff val="25000"/>
                  </a:schemeClr>
                </a:solidFill>
              </a:rPr>
              <a:t>Social/digital </a:t>
            </a:r>
            <a:r>
              <a:rPr lang="en-US" sz="1400">
                <a:solidFill>
                  <a:schemeClr val="tx1">
                    <a:lumMod val="75000"/>
                    <a:lumOff val="25000"/>
                  </a:schemeClr>
                </a:solidFill>
              </a:rPr>
              <a:t>advertising</a:t>
            </a:r>
            <a:r>
              <a:rPr lang="en-US" sz="1400" dirty="0">
                <a:solidFill>
                  <a:schemeClr val="tx1">
                    <a:lumMod val="75000"/>
                    <a:lumOff val="25000"/>
                  </a:schemeClr>
                </a:solidFill>
              </a:rPr>
              <a:t> </a:t>
            </a:r>
            <a:endParaRPr lang="en-US" sz="1400" dirty="0">
              <a:solidFill>
                <a:schemeClr val="tx1">
                  <a:lumMod val="75000"/>
                  <a:lumOff val="25000"/>
                </a:schemeClr>
              </a:solidFill>
              <a:effectLst/>
              <a:cs typeface="Arial"/>
            </a:endParaRPr>
          </a:p>
          <a:p>
            <a:pPr marL="34290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rPr>
              <a:t>printing </a:t>
            </a:r>
            <a:endParaRPr lang="en-US" sz="1400">
              <a:solidFill>
                <a:schemeClr val="tx1">
                  <a:lumMod val="75000"/>
                  <a:lumOff val="25000"/>
                </a:schemeClr>
              </a:solidFill>
              <a:effectLst/>
              <a:cs typeface="Arial"/>
            </a:endParaRPr>
          </a:p>
          <a:p>
            <a:pPr marL="34290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effectLst/>
              </a:rPr>
              <a:t>QR </a:t>
            </a:r>
            <a:r>
              <a:rPr lang="en-US" sz="1400" dirty="0">
                <a:solidFill>
                  <a:schemeClr val="tx1">
                    <a:lumMod val="75000"/>
                    <a:lumOff val="25000"/>
                  </a:schemeClr>
                </a:solidFill>
              </a:rPr>
              <a:t>codes</a:t>
            </a:r>
            <a:r>
              <a:rPr lang="en-US" sz="1400" dirty="0">
                <a:solidFill>
                  <a:schemeClr val="tx1">
                    <a:lumMod val="75000"/>
                    <a:lumOff val="25000"/>
                  </a:schemeClr>
                </a:solidFill>
                <a:effectLst/>
              </a:rPr>
              <a:t> </a:t>
            </a:r>
            <a:r>
              <a:rPr lang="en-US" sz="1400" dirty="0">
                <a:solidFill>
                  <a:schemeClr val="tx1">
                    <a:lumMod val="75000"/>
                    <a:lumOff val="25000"/>
                  </a:schemeClr>
                </a:solidFill>
              </a:rPr>
              <a:t>and unique links for </a:t>
            </a:r>
            <a:r>
              <a:rPr lang="en-US" sz="1400">
                <a:solidFill>
                  <a:schemeClr val="tx1">
                    <a:lumMod val="75000"/>
                    <a:lumOff val="25000"/>
                  </a:schemeClr>
                </a:solidFill>
              </a:rPr>
              <a:t>tracking</a:t>
            </a:r>
            <a:endParaRPr lang="en-US" sz="1400">
              <a:solidFill>
                <a:schemeClr val="tx1">
                  <a:lumMod val="75000"/>
                  <a:lumOff val="25000"/>
                </a:schemeClr>
              </a:solidFill>
              <a:effectLst/>
              <a:cs typeface="Arial"/>
            </a:endParaRPr>
          </a:p>
          <a:p>
            <a:pPr marL="34290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cs typeface="Arial"/>
              </a:rPr>
              <a:t>direc</a:t>
            </a:r>
            <a:r>
              <a:rPr lang="en-US" sz="1400" dirty="0">
                <a:solidFill>
                  <a:schemeClr val="tx1">
                    <a:lumMod val="75000"/>
                    <a:lumOff val="25000"/>
                  </a:schemeClr>
                </a:solidFill>
                <a:cs typeface="Arial"/>
              </a:rPr>
              <a:t>t outreach</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effectLst/>
              </a:rPr>
              <a:t>youth-facing “how to ride” tips</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1400">
                <a:solidFill>
                  <a:schemeClr val="tx1">
                    <a:lumMod val="75000"/>
                    <a:lumOff val="25000"/>
                  </a:schemeClr>
                </a:solidFill>
                <a:effectLst/>
              </a:rPr>
              <a:t>CCTA support for operator-specific initiatives </a:t>
            </a:r>
          </a:p>
        </p:txBody>
      </p:sp>
      <p:pic>
        <p:nvPicPr>
          <p:cNvPr id="3074" name="Picture 2">
            <a:extLst>
              <a:ext uri="{FF2B5EF4-FFF2-40B4-BE49-F238E27FC236}">
                <a16:creationId xmlns:a16="http://schemas.microsoft.com/office/drawing/2014/main" id="{6062F3D1-4721-4ED6-44D1-C7F90000E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171" r="10462" b="-1"/>
          <a:stretch>
            <a:fillRect/>
          </a:stretch>
        </p:blipFill>
        <p:spPr bwMode="auto">
          <a:xfrm>
            <a:off x="4654295" y="10"/>
            <a:ext cx="7537705"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4FF72ED-4246-2EEB-E13F-41C50F3D7748}"/>
              </a:ext>
            </a:extLst>
          </p:cNvPr>
          <p:cNvSpPr>
            <a:spLocks noGrp="1"/>
          </p:cNvSpPr>
          <p:nvPr>
            <p:ph type="sldNum" sz="quarter" idx="11"/>
          </p:nvPr>
        </p:nvSpPr>
        <p:spPr>
          <a:xfrm>
            <a:off x="10558300" y="6423914"/>
            <a:ext cx="1052510" cy="365125"/>
          </a:xfrm>
        </p:spPr>
        <p:txBody>
          <a:bodyPr vert="horz" lIns="91440" tIns="45720" rIns="91440" bIns="45720" rtlCol="0" anchor="ctr">
            <a:normAutofit/>
          </a:bodyPr>
          <a:lstStyle/>
          <a:p>
            <a:pPr defTabSz="457200">
              <a:spcAft>
                <a:spcPts val="600"/>
              </a:spcAft>
            </a:pPr>
            <a:fld id="{3A98EE3D-8CD1-4C3F-BD1C-C98C9596463C}" type="slidenum">
              <a:rPr lang="en-US" sz="900">
                <a:solidFill>
                  <a:srgbClr val="FFFFFF"/>
                </a:solidFill>
                <a:latin typeface="+mn-lt"/>
              </a:rPr>
              <a:pPr defTabSz="457200">
                <a:spcAft>
                  <a:spcPts val="600"/>
                </a:spcAft>
              </a:pPr>
              <a:t>18</a:t>
            </a:fld>
            <a:endParaRPr lang="en-US" sz="900">
              <a:solidFill>
                <a:srgbClr val="FFFFFF"/>
              </a:solidFill>
              <a:latin typeface="+mn-lt"/>
            </a:endParaRPr>
          </a:p>
        </p:txBody>
      </p:sp>
    </p:spTree>
    <p:extLst>
      <p:ext uri="{BB962C8B-B14F-4D97-AF65-F5344CB8AC3E}">
        <p14:creationId xmlns:p14="http://schemas.microsoft.com/office/powerpoint/2010/main" val="3188418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7BB5FC-8D24-035C-8991-3022C01166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C040A1-CC24-C961-AF9F-B1CB9CBE6C2B}"/>
              </a:ext>
            </a:extLst>
          </p:cNvPr>
          <p:cNvSpPr>
            <a:spLocks noGrp="1"/>
          </p:cNvSpPr>
          <p:nvPr>
            <p:ph type="title"/>
          </p:nvPr>
        </p:nvSpPr>
        <p:spPr>
          <a:xfrm>
            <a:off x="1310971" y="345978"/>
            <a:ext cx="9570057" cy="1146113"/>
          </a:xfrm>
        </p:spPr>
        <p:txBody>
          <a:bodyPr>
            <a:normAutofit/>
          </a:bodyPr>
          <a:lstStyle/>
          <a:p>
            <a:pPr algn="ctr"/>
            <a:r>
              <a:rPr lang="en-US">
                <a:latin typeface="Arial"/>
                <a:cs typeface="Arial"/>
              </a:rPr>
              <a:t>Survey Recommendations  </a:t>
            </a:r>
            <a:br>
              <a:rPr lang="en-US"/>
            </a:br>
            <a:endParaRPr lang="en-US">
              <a:cs typeface="Arial"/>
            </a:endParaRPr>
          </a:p>
        </p:txBody>
      </p:sp>
      <p:sp>
        <p:nvSpPr>
          <p:cNvPr id="4" name="Slide Number Placeholder 3">
            <a:extLst>
              <a:ext uri="{FF2B5EF4-FFF2-40B4-BE49-F238E27FC236}">
                <a16:creationId xmlns:a16="http://schemas.microsoft.com/office/drawing/2014/main" id="{399AE23C-9F37-A990-2EA6-75CCAC8D1C5F}"/>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B1BB36D8-005B-2C6D-61D7-80982BCF57F4}"/>
              </a:ext>
            </a:extLst>
          </p:cNvPr>
          <p:cNvSpPr txBox="1"/>
          <p:nvPr/>
        </p:nvSpPr>
        <p:spPr>
          <a:xfrm>
            <a:off x="1146908" y="1405862"/>
            <a:ext cx="4949092" cy="3987020"/>
          </a:xfrm>
          <a:prstGeom prst="rect">
            <a:avLst/>
          </a:prstGeom>
        </p:spPr>
        <p:txBody>
          <a:bodyPr vert="horz" lIns="91440" tIns="45720" rIns="91440" bIns="45720" rtlCol="0" anchor="ctr">
            <a:normAutofit lnSpcReduction="10000"/>
          </a:bodyPr>
          <a:lstStyle/>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endParaRPr lang="en-US" sz="2000">
              <a:solidFill>
                <a:schemeClr val="tx1">
                  <a:lumMod val="75000"/>
                  <a:lumOff val="25000"/>
                </a:schemeClr>
              </a:solidFill>
              <a:effectLst/>
            </a:endParaRP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Survey platform - </a:t>
            </a:r>
            <a:r>
              <a:rPr lang="en-US" sz="2000" err="1">
                <a:solidFill>
                  <a:schemeClr val="tx1">
                    <a:lumMod val="75000"/>
                    <a:lumOff val="25000"/>
                  </a:schemeClr>
                </a:solidFill>
              </a:rPr>
              <a:t>Alchemer</a:t>
            </a:r>
            <a:r>
              <a:rPr lang="en-US" sz="2000">
                <a:solidFill>
                  <a:schemeClr val="tx1">
                    <a:lumMod val="75000"/>
                    <a:lumOff val="25000"/>
                  </a:schemeClr>
                </a:solidFill>
                <a:effectLst/>
              </a:rPr>
              <a:t> </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Parent focused</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Modeled after Pass2Class survey</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Include incentive </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Direct outreach through community events</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Direct outreach on most popular lines </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QR code and link tracking  </a:t>
            </a:r>
          </a:p>
          <a:p>
            <a:pPr marL="34290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r>
              <a:rPr lang="en-US" sz="2000">
                <a:solidFill>
                  <a:schemeClr val="tx1">
                    <a:lumMod val="75000"/>
                    <a:lumOff val="25000"/>
                  </a:schemeClr>
                </a:solidFill>
              </a:rPr>
              <a:t>Dynamic survey (students can respond)</a:t>
            </a: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endParaRPr lang="en-US" sz="2000">
              <a:solidFill>
                <a:schemeClr val="tx1">
                  <a:lumMod val="75000"/>
                  <a:lumOff val="25000"/>
                </a:schemeClr>
              </a:solidFill>
            </a:endParaRPr>
          </a:p>
          <a:p>
            <a:pPr marL="342900" marR="0" lvl="0" indent="-342900" defTabSz="457200">
              <a:lnSpc>
                <a:spcPct val="90000"/>
              </a:lnSpc>
              <a:spcBef>
                <a:spcPct val="20000"/>
              </a:spcBef>
              <a:spcAft>
                <a:spcPts val="600"/>
              </a:spcAft>
              <a:buClr>
                <a:schemeClr val="accent1"/>
              </a:buClr>
              <a:buSzPct val="92000"/>
              <a:buFont typeface="Wingdings 2" panose="05020102010507070707" pitchFamily="18" charset="2"/>
              <a:buChar char=""/>
              <a:tabLst>
                <a:tab pos="457200" algn="l"/>
              </a:tabLst>
            </a:pPr>
            <a:endParaRPr lang="en-US" sz="2000">
              <a:solidFill>
                <a:schemeClr val="tx1">
                  <a:lumMod val="75000"/>
                  <a:lumOff val="25000"/>
                </a:schemeClr>
              </a:solidFill>
              <a:effectLst/>
            </a:endParaRPr>
          </a:p>
        </p:txBody>
      </p:sp>
      <p:pic>
        <p:nvPicPr>
          <p:cNvPr id="7" name="Picture 6">
            <a:extLst>
              <a:ext uri="{FF2B5EF4-FFF2-40B4-BE49-F238E27FC236}">
                <a16:creationId xmlns:a16="http://schemas.microsoft.com/office/drawing/2014/main" id="{8BC70561-00EF-F2B7-4455-63BDC150F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4001" y="493775"/>
            <a:ext cx="5458661" cy="5458661"/>
          </a:xfrm>
          <a:prstGeom prst="rect">
            <a:avLst/>
          </a:prstGeom>
        </p:spPr>
      </p:pic>
    </p:spTree>
    <p:extLst>
      <p:ext uri="{BB962C8B-B14F-4D97-AF65-F5344CB8AC3E}">
        <p14:creationId xmlns:p14="http://schemas.microsoft.com/office/powerpoint/2010/main" val="382584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3A505-77FC-E9FF-B8B4-9C222A29963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AF6EDC7-07B1-B3BD-ACF4-18ED07BFF3E5}"/>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4531B013-3A9B-D98C-E349-5FA4CDF75C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Box 13">
            <a:extLst>
              <a:ext uri="{FF2B5EF4-FFF2-40B4-BE49-F238E27FC236}">
                <a16:creationId xmlns:a16="http://schemas.microsoft.com/office/drawing/2014/main" id="{7494BBAE-A7AE-2BDE-E409-48879A18DBE5}"/>
              </a:ext>
            </a:extLst>
          </p:cNvPr>
          <p:cNvSpPr txBox="1"/>
          <p:nvPr/>
        </p:nvSpPr>
        <p:spPr>
          <a:xfrm>
            <a:off x="7311169" y="1447784"/>
            <a:ext cx="902811" cy="369332"/>
          </a:xfrm>
          <a:prstGeom prst="rect">
            <a:avLst/>
          </a:prstGeom>
          <a:noFill/>
        </p:spPr>
        <p:txBody>
          <a:bodyPr wrap="none" rtlCol="0">
            <a:spAutoFit/>
          </a:bodyPr>
          <a:lstStyle/>
          <a:p>
            <a:r>
              <a:rPr lang="en-US" b="1">
                <a:solidFill>
                  <a:schemeClr val="bg1"/>
                </a:solidFill>
              </a:rPr>
              <a:t>South</a:t>
            </a:r>
            <a:r>
              <a:rPr lang="en-US"/>
              <a:t> </a:t>
            </a:r>
          </a:p>
        </p:txBody>
      </p:sp>
      <p:sp>
        <p:nvSpPr>
          <p:cNvPr id="15" name="TextBox 14">
            <a:extLst>
              <a:ext uri="{FF2B5EF4-FFF2-40B4-BE49-F238E27FC236}">
                <a16:creationId xmlns:a16="http://schemas.microsoft.com/office/drawing/2014/main" id="{7C311ACC-4307-F319-3ACC-52F12BBE99E6}"/>
              </a:ext>
            </a:extLst>
          </p:cNvPr>
          <p:cNvSpPr txBox="1"/>
          <p:nvPr/>
        </p:nvSpPr>
        <p:spPr>
          <a:xfrm>
            <a:off x="10003015" y="1447784"/>
            <a:ext cx="736099" cy="369332"/>
          </a:xfrm>
          <a:prstGeom prst="rect">
            <a:avLst/>
          </a:prstGeom>
          <a:noFill/>
        </p:spPr>
        <p:txBody>
          <a:bodyPr wrap="none" rtlCol="0">
            <a:spAutoFit/>
          </a:bodyPr>
          <a:lstStyle/>
          <a:p>
            <a:r>
              <a:rPr lang="en-US" b="1">
                <a:solidFill>
                  <a:schemeClr val="bg1"/>
                </a:solidFill>
              </a:rPr>
              <a:t>East</a:t>
            </a:r>
            <a:r>
              <a:rPr lang="en-US"/>
              <a:t> </a:t>
            </a:r>
          </a:p>
        </p:txBody>
      </p:sp>
      <p:sp>
        <p:nvSpPr>
          <p:cNvPr id="3" name="TextBox 2">
            <a:extLst>
              <a:ext uri="{FF2B5EF4-FFF2-40B4-BE49-F238E27FC236}">
                <a16:creationId xmlns:a16="http://schemas.microsoft.com/office/drawing/2014/main" id="{8333F883-7F2F-729C-63CF-ADA1E7240293}"/>
              </a:ext>
            </a:extLst>
          </p:cNvPr>
          <p:cNvSpPr txBox="1"/>
          <p:nvPr/>
        </p:nvSpPr>
        <p:spPr>
          <a:xfrm>
            <a:off x="4072287" y="361195"/>
            <a:ext cx="488656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cs typeface="Arial"/>
              </a:rPr>
              <a:t>Program Development</a:t>
            </a:r>
            <a:r>
              <a:rPr lang="en-US" b="1">
                <a:cs typeface="Arial"/>
              </a:rPr>
              <a:t> </a:t>
            </a:r>
          </a:p>
        </p:txBody>
      </p:sp>
      <p:graphicFrame>
        <p:nvGraphicFramePr>
          <p:cNvPr id="4" name="Diagram 3">
            <a:extLst>
              <a:ext uri="{FF2B5EF4-FFF2-40B4-BE49-F238E27FC236}">
                <a16:creationId xmlns:a16="http://schemas.microsoft.com/office/drawing/2014/main" id="{50FF8250-DE19-0BA1-B9D3-E8CD365DE3BE}"/>
              </a:ext>
            </a:extLst>
          </p:cNvPr>
          <p:cNvGraphicFramePr/>
          <p:nvPr>
            <p:extLst>
              <p:ext uri="{D42A27DB-BD31-4B8C-83A1-F6EECF244321}">
                <p14:modId xmlns:p14="http://schemas.microsoft.com/office/powerpoint/2010/main" val="273052192"/>
              </p:ext>
            </p:extLst>
          </p:nvPr>
        </p:nvGraphicFramePr>
        <p:xfrm>
          <a:off x="1451143" y="1109558"/>
          <a:ext cx="10132731" cy="4647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9802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F264A-DD58-FE13-4F30-2F8C75B36AE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5D49733-52EA-6A4F-260A-56095A27C96B}"/>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F0BEA24A-505D-77B2-F318-299DB51D8A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Box 13">
            <a:extLst>
              <a:ext uri="{FF2B5EF4-FFF2-40B4-BE49-F238E27FC236}">
                <a16:creationId xmlns:a16="http://schemas.microsoft.com/office/drawing/2014/main" id="{E18EA14B-D330-B3BB-05E1-901856849E2B}"/>
              </a:ext>
            </a:extLst>
          </p:cNvPr>
          <p:cNvSpPr txBox="1"/>
          <p:nvPr/>
        </p:nvSpPr>
        <p:spPr>
          <a:xfrm>
            <a:off x="7311169" y="1447784"/>
            <a:ext cx="902811" cy="369332"/>
          </a:xfrm>
          <a:prstGeom prst="rect">
            <a:avLst/>
          </a:prstGeom>
          <a:noFill/>
        </p:spPr>
        <p:txBody>
          <a:bodyPr wrap="none" rtlCol="0">
            <a:spAutoFit/>
          </a:bodyPr>
          <a:lstStyle/>
          <a:p>
            <a:r>
              <a:rPr lang="en-US" b="1">
                <a:solidFill>
                  <a:schemeClr val="bg1"/>
                </a:solidFill>
              </a:rPr>
              <a:t>South</a:t>
            </a:r>
            <a:r>
              <a:rPr lang="en-US"/>
              <a:t> </a:t>
            </a:r>
          </a:p>
        </p:txBody>
      </p:sp>
      <p:sp>
        <p:nvSpPr>
          <p:cNvPr id="15" name="TextBox 14">
            <a:extLst>
              <a:ext uri="{FF2B5EF4-FFF2-40B4-BE49-F238E27FC236}">
                <a16:creationId xmlns:a16="http://schemas.microsoft.com/office/drawing/2014/main" id="{5583D154-A7C7-8EAD-945C-D53F1C532BC4}"/>
              </a:ext>
            </a:extLst>
          </p:cNvPr>
          <p:cNvSpPr txBox="1"/>
          <p:nvPr/>
        </p:nvSpPr>
        <p:spPr>
          <a:xfrm>
            <a:off x="10003015" y="1447784"/>
            <a:ext cx="736099" cy="369332"/>
          </a:xfrm>
          <a:prstGeom prst="rect">
            <a:avLst/>
          </a:prstGeom>
          <a:noFill/>
        </p:spPr>
        <p:txBody>
          <a:bodyPr wrap="none" rtlCol="0">
            <a:spAutoFit/>
          </a:bodyPr>
          <a:lstStyle/>
          <a:p>
            <a:r>
              <a:rPr lang="en-US" b="1">
                <a:solidFill>
                  <a:schemeClr val="bg1"/>
                </a:solidFill>
              </a:rPr>
              <a:t>East</a:t>
            </a:r>
            <a:r>
              <a:rPr lang="en-US"/>
              <a:t> </a:t>
            </a:r>
          </a:p>
        </p:txBody>
      </p:sp>
      <p:sp>
        <p:nvSpPr>
          <p:cNvPr id="2" name="TextBox 1">
            <a:extLst>
              <a:ext uri="{FF2B5EF4-FFF2-40B4-BE49-F238E27FC236}">
                <a16:creationId xmlns:a16="http://schemas.microsoft.com/office/drawing/2014/main" id="{9B6D5FE1-CEBA-A47E-A3A3-F3D6FF35F539}"/>
              </a:ext>
            </a:extLst>
          </p:cNvPr>
          <p:cNvSpPr txBox="1"/>
          <p:nvPr/>
        </p:nvSpPr>
        <p:spPr>
          <a:xfrm>
            <a:off x="629323" y="1070414"/>
            <a:ext cx="4448286" cy="461665"/>
          </a:xfrm>
          <a:prstGeom prst="rect">
            <a:avLst/>
          </a:prstGeom>
          <a:noFill/>
        </p:spPr>
        <p:txBody>
          <a:bodyPr wrap="square" lIns="91440" tIns="45720" rIns="91440" bIns="45720" rtlCol="0" anchor="t">
            <a:spAutoFit/>
          </a:bodyPr>
          <a:lstStyle/>
          <a:p>
            <a:r>
              <a:rPr lang="en-US" sz="2400">
                <a:cs typeface="Arial"/>
              </a:rPr>
              <a:t> </a:t>
            </a:r>
            <a:endParaRPr lang="en-US"/>
          </a:p>
        </p:txBody>
      </p:sp>
      <p:sp>
        <p:nvSpPr>
          <p:cNvPr id="3" name="TextBox 2">
            <a:extLst>
              <a:ext uri="{FF2B5EF4-FFF2-40B4-BE49-F238E27FC236}">
                <a16:creationId xmlns:a16="http://schemas.microsoft.com/office/drawing/2014/main" id="{025DF4B0-35E2-8080-C60A-FF5B16113E17}"/>
              </a:ext>
            </a:extLst>
          </p:cNvPr>
          <p:cNvSpPr txBox="1"/>
          <p:nvPr/>
        </p:nvSpPr>
        <p:spPr>
          <a:xfrm>
            <a:off x="971675" y="523663"/>
            <a:ext cx="4458645"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000000"/>
                </a:solidFill>
                <a:latin typeface="Arial"/>
              </a:rPr>
              <a:t>Future Funding</a:t>
            </a:r>
            <a:endParaRPr lang="en-US" sz="3200">
              <a:solidFill>
                <a:srgbClr val="000000"/>
              </a:solidFill>
              <a:latin typeface="Arial"/>
            </a:endParaRPr>
          </a:p>
          <a:p>
            <a:endParaRPr lang="en-US" sz="2400">
              <a:solidFill>
                <a:srgbClr val="000000"/>
              </a:solidFill>
              <a:latin typeface="Arial"/>
              <a:cs typeface="Arial"/>
            </a:endParaRPr>
          </a:p>
          <a:p>
            <a:r>
              <a:rPr lang="en-US" sz="2400">
                <a:solidFill>
                  <a:srgbClr val="000000"/>
                </a:solidFill>
                <a:latin typeface="Arial"/>
              </a:rPr>
              <a:t>We</a:t>
            </a:r>
            <a:r>
              <a:rPr lang="en-US" sz="2400">
                <a:ea typeface="+mn-lt"/>
                <a:cs typeface="+mn-lt"/>
              </a:rPr>
              <a:t> currently have temporary funding for this summer's free youth transit program, but no long-term countywide funding source. To secure sustainable funding, like TFCA or One Bay Area Grant, we need data that can be used to evaluate the program’s impact.</a:t>
            </a:r>
          </a:p>
          <a:p>
            <a:endParaRPr lang="en-US" sz="2400">
              <a:ea typeface="+mn-lt"/>
              <a:cs typeface="+mn-lt"/>
            </a:endParaRPr>
          </a:p>
          <a:p>
            <a:r>
              <a:rPr lang="en-US" sz="2400" b="1">
                <a:ea typeface="+mn-lt"/>
                <a:cs typeface="+mn-lt"/>
              </a:rPr>
              <a:t>Surveys are essential</a:t>
            </a:r>
            <a:endParaRPr lang="en-US" sz="2400">
              <a:cs typeface="Arial"/>
            </a:endParaRPr>
          </a:p>
          <a:p>
            <a:pPr algn="ctr"/>
            <a:endParaRPr lang="en-US"/>
          </a:p>
        </p:txBody>
      </p:sp>
      <p:pic>
        <p:nvPicPr>
          <p:cNvPr id="5" name="Picture 4">
            <a:extLst>
              <a:ext uri="{FF2B5EF4-FFF2-40B4-BE49-F238E27FC236}">
                <a16:creationId xmlns:a16="http://schemas.microsoft.com/office/drawing/2014/main" id="{92880357-0271-0B1C-59E5-A69AE426F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0320" y="270190"/>
            <a:ext cx="6153724" cy="6153724"/>
          </a:xfrm>
          <a:prstGeom prst="rect">
            <a:avLst/>
          </a:prstGeom>
        </p:spPr>
      </p:pic>
    </p:spTree>
    <p:extLst>
      <p:ext uri="{BB962C8B-B14F-4D97-AF65-F5344CB8AC3E}">
        <p14:creationId xmlns:p14="http://schemas.microsoft.com/office/powerpoint/2010/main" val="4037485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5500-D1AE-AE3B-C369-E583D0D8AA8F}"/>
              </a:ext>
            </a:extLst>
          </p:cNvPr>
          <p:cNvSpPr>
            <a:spLocks noGrp="1"/>
          </p:cNvSpPr>
          <p:nvPr>
            <p:ph type="title"/>
          </p:nvPr>
        </p:nvSpPr>
        <p:spPr>
          <a:xfrm>
            <a:off x="852345" y="488003"/>
            <a:ext cx="5620825" cy="535531"/>
          </a:xfrm>
        </p:spPr>
        <p:txBody>
          <a:bodyPr/>
          <a:lstStyle/>
          <a:p>
            <a:r>
              <a:rPr lang="en-US" dirty="0"/>
              <a:t>Student Transit Experience</a:t>
            </a:r>
          </a:p>
        </p:txBody>
      </p:sp>
      <p:sp>
        <p:nvSpPr>
          <p:cNvPr id="4" name="Slide Number Placeholder 3">
            <a:extLst>
              <a:ext uri="{FF2B5EF4-FFF2-40B4-BE49-F238E27FC236}">
                <a16:creationId xmlns:a16="http://schemas.microsoft.com/office/drawing/2014/main" id="{1263AB3A-313C-7FF7-268C-2F8939870553}"/>
              </a:ext>
            </a:extLst>
          </p:cNvPr>
          <p:cNvSpPr>
            <a:spLocks noGrp="1"/>
          </p:cNvSpPr>
          <p:nvPr>
            <p:ph type="sldNum" sz="quarter" idx="11"/>
          </p:nvPr>
        </p:nvSpPr>
        <p:spPr/>
        <p:txBody>
          <a:bodyPr/>
          <a:lstStyle/>
          <a:p>
            <a:fld id="{3A98EE3D-8CD1-4C3F-BD1C-C98C9596463C}" type="slidenum">
              <a:rPr lang="en-US" smtClean="0"/>
              <a:pPr/>
              <a:t>21</a:t>
            </a:fld>
            <a:endParaRPr lang="en-US"/>
          </a:p>
        </p:txBody>
      </p:sp>
      <p:pic>
        <p:nvPicPr>
          <p:cNvPr id="8" name="Picture 7">
            <a:extLst>
              <a:ext uri="{FF2B5EF4-FFF2-40B4-BE49-F238E27FC236}">
                <a16:creationId xmlns:a16="http://schemas.microsoft.com/office/drawing/2014/main" id="{7D82E706-BCCE-2B7A-2852-1AB5B5B419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268" y="1543465"/>
            <a:ext cx="11094720" cy="4548146"/>
          </a:xfrm>
          <a:prstGeom prst="rect">
            <a:avLst/>
          </a:prstGeom>
        </p:spPr>
      </p:pic>
      <p:sp>
        <p:nvSpPr>
          <p:cNvPr id="9" name="TextBox 8">
            <a:extLst>
              <a:ext uri="{FF2B5EF4-FFF2-40B4-BE49-F238E27FC236}">
                <a16:creationId xmlns:a16="http://schemas.microsoft.com/office/drawing/2014/main" id="{D501915F-896E-A16E-D6C4-5AA24F718056}"/>
              </a:ext>
            </a:extLst>
          </p:cNvPr>
          <p:cNvSpPr txBox="1"/>
          <p:nvPr/>
        </p:nvSpPr>
        <p:spPr>
          <a:xfrm>
            <a:off x="3840480" y="4745736"/>
            <a:ext cx="553357" cy="246221"/>
          </a:xfrm>
          <a:prstGeom prst="rect">
            <a:avLst/>
          </a:prstGeom>
          <a:noFill/>
        </p:spPr>
        <p:txBody>
          <a:bodyPr wrap="none" rtlCol="0">
            <a:spAutoFit/>
          </a:bodyPr>
          <a:lstStyle/>
          <a:p>
            <a:r>
              <a:rPr lang="en-US" sz="1000" i="1" dirty="0"/>
              <a:t>Fare 1</a:t>
            </a:r>
          </a:p>
        </p:txBody>
      </p:sp>
      <p:sp>
        <p:nvSpPr>
          <p:cNvPr id="10" name="TextBox 9">
            <a:extLst>
              <a:ext uri="{FF2B5EF4-FFF2-40B4-BE49-F238E27FC236}">
                <a16:creationId xmlns:a16="http://schemas.microsoft.com/office/drawing/2014/main" id="{9863736A-EDDB-6BFF-165B-9058F512E780}"/>
              </a:ext>
            </a:extLst>
          </p:cNvPr>
          <p:cNvSpPr txBox="1"/>
          <p:nvPr/>
        </p:nvSpPr>
        <p:spPr>
          <a:xfrm>
            <a:off x="7952232" y="4745736"/>
            <a:ext cx="553357" cy="246221"/>
          </a:xfrm>
          <a:prstGeom prst="rect">
            <a:avLst/>
          </a:prstGeom>
          <a:noFill/>
        </p:spPr>
        <p:txBody>
          <a:bodyPr wrap="none" rtlCol="0">
            <a:spAutoFit/>
          </a:bodyPr>
          <a:lstStyle/>
          <a:p>
            <a:r>
              <a:rPr lang="en-US" sz="1000" i="1" dirty="0"/>
              <a:t>Fare 2</a:t>
            </a:r>
          </a:p>
        </p:txBody>
      </p:sp>
    </p:spTree>
    <p:extLst>
      <p:ext uri="{BB962C8B-B14F-4D97-AF65-F5344CB8AC3E}">
        <p14:creationId xmlns:p14="http://schemas.microsoft.com/office/powerpoint/2010/main" val="200712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0A03-EA4D-75C3-1FD5-549F1518957D}"/>
              </a:ext>
            </a:extLst>
          </p:cNvPr>
          <p:cNvSpPr>
            <a:spLocks noGrp="1"/>
          </p:cNvSpPr>
          <p:nvPr>
            <p:ph type="title"/>
          </p:nvPr>
        </p:nvSpPr>
        <p:spPr>
          <a:xfrm>
            <a:off x="843201" y="429020"/>
            <a:ext cx="5620825" cy="535531"/>
          </a:xfrm>
        </p:spPr>
        <p:txBody>
          <a:bodyPr/>
          <a:lstStyle/>
          <a:p>
            <a:r>
              <a:rPr lang="en-US" dirty="0"/>
              <a:t>Walk N Roll Participation</a:t>
            </a:r>
          </a:p>
        </p:txBody>
      </p:sp>
      <p:sp>
        <p:nvSpPr>
          <p:cNvPr id="4" name="Slide Number Placeholder 3">
            <a:extLst>
              <a:ext uri="{FF2B5EF4-FFF2-40B4-BE49-F238E27FC236}">
                <a16:creationId xmlns:a16="http://schemas.microsoft.com/office/drawing/2014/main" id="{03DB5119-9302-BC37-2DD5-E36AA371AF2B}"/>
              </a:ext>
            </a:extLst>
          </p:cNvPr>
          <p:cNvSpPr>
            <a:spLocks noGrp="1"/>
          </p:cNvSpPr>
          <p:nvPr>
            <p:ph type="sldNum" sz="quarter" idx="11"/>
          </p:nvPr>
        </p:nvSpPr>
        <p:spPr/>
        <p:txBody>
          <a:bodyPr/>
          <a:lstStyle/>
          <a:p>
            <a:fld id="{3A98EE3D-8CD1-4C3F-BD1C-C98C9596463C}" type="slidenum">
              <a:rPr lang="en-US" smtClean="0"/>
              <a:pPr/>
              <a:t>22</a:t>
            </a:fld>
            <a:endParaRPr lang="en-US"/>
          </a:p>
        </p:txBody>
      </p:sp>
      <p:pic>
        <p:nvPicPr>
          <p:cNvPr id="5" name="Picture 2">
            <a:extLst>
              <a:ext uri="{FF2B5EF4-FFF2-40B4-BE49-F238E27FC236}">
                <a16:creationId xmlns:a16="http://schemas.microsoft.com/office/drawing/2014/main" id="{20A7D89A-C594-08A6-2F97-B0CDF2A902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545" b="4025"/>
          <a:stretch>
            <a:fillRect/>
          </a:stretch>
        </p:blipFill>
        <p:spPr bwMode="auto">
          <a:xfrm>
            <a:off x="0" y="1556426"/>
            <a:ext cx="12192000" cy="452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860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86DA70-8DA8-21B7-A224-36BAE79F8ECE}"/>
              </a:ext>
            </a:extLst>
          </p:cNvPr>
          <p:cNvSpPr>
            <a:spLocks noGrp="1"/>
          </p:cNvSpPr>
          <p:nvPr>
            <p:ph type="sldNum" sz="quarter" idx="11"/>
          </p:nvPr>
        </p:nvSpPr>
        <p:spPr/>
        <p:txBody>
          <a:bodyPr/>
          <a:lstStyle/>
          <a:p>
            <a:fld id="{3A98EE3D-8CD1-4C3F-BD1C-C98C9596463C}" type="slidenum">
              <a:rPr lang="en-US" smtClean="0"/>
              <a:pPr/>
              <a:t>23</a:t>
            </a:fld>
            <a:endParaRPr lang="en-US"/>
          </a:p>
        </p:txBody>
      </p:sp>
      <p:sp>
        <p:nvSpPr>
          <p:cNvPr id="5" name="Rectangle 4">
            <a:extLst>
              <a:ext uri="{FF2B5EF4-FFF2-40B4-BE49-F238E27FC236}">
                <a16:creationId xmlns:a16="http://schemas.microsoft.com/office/drawing/2014/main" id="{E5BDA27F-F793-37DF-6EAA-2339C03E7078}"/>
              </a:ext>
            </a:extLst>
          </p:cNvPr>
          <p:cNvSpPr/>
          <p:nvPr/>
        </p:nvSpPr>
        <p:spPr>
          <a:xfrm>
            <a:off x="211756" y="1479927"/>
            <a:ext cx="11980244" cy="130076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6" name="Title 1">
            <a:extLst>
              <a:ext uri="{FF2B5EF4-FFF2-40B4-BE49-F238E27FC236}">
                <a16:creationId xmlns:a16="http://schemas.microsoft.com/office/drawing/2014/main" id="{D768EE4C-8ACA-D44A-C095-0D6B0F5ADE95}"/>
              </a:ext>
            </a:extLst>
          </p:cNvPr>
          <p:cNvSpPr>
            <a:spLocks noGrp="1"/>
          </p:cNvSpPr>
          <p:nvPr/>
        </p:nvSpPr>
        <p:spPr>
          <a:xfrm>
            <a:off x="789790" y="614947"/>
            <a:ext cx="10782220" cy="624252"/>
          </a:xfrm>
          <a:prstGeom prst="rect">
            <a:avLst/>
          </a:prstGeom>
        </p:spPr>
        <p:txBody>
          <a:bodyPr lIns="0" rIns="0">
            <a:normAutofit fontScale="90000" lnSpcReduction="20000"/>
          </a:bodyPr>
          <a:lstStyle>
            <a:lvl1pPr algn="l" defTabSz="457200" rtl="0" eaLnBrk="1" latinLnBrk="0" hangingPunct="1">
              <a:lnSpc>
                <a:spcPct val="100000"/>
              </a:lnSpc>
              <a:spcBef>
                <a:spcPct val="0"/>
              </a:spcBef>
              <a:buNone/>
              <a:defRPr sz="4400" b="1" i="0" kern="1200" cap="none">
                <a:solidFill>
                  <a:schemeClr val="tx1"/>
                </a:solidFill>
                <a:latin typeface="+mj-lt"/>
                <a:ea typeface="Gibson Medium" pitchFamily="50"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Program Users: Walk N Roll</a:t>
            </a:r>
          </a:p>
        </p:txBody>
      </p:sp>
      <p:grpSp>
        <p:nvGrpSpPr>
          <p:cNvPr id="7" name="Group 6">
            <a:extLst>
              <a:ext uri="{FF2B5EF4-FFF2-40B4-BE49-F238E27FC236}">
                <a16:creationId xmlns:a16="http://schemas.microsoft.com/office/drawing/2014/main" id="{B0CC7858-FD4C-16E5-41BF-CE4D35D93F14}"/>
              </a:ext>
            </a:extLst>
          </p:cNvPr>
          <p:cNvGrpSpPr/>
          <p:nvPr/>
        </p:nvGrpSpPr>
        <p:grpSpPr>
          <a:xfrm>
            <a:off x="781199" y="1619183"/>
            <a:ext cx="10296162" cy="1335813"/>
            <a:chOff x="599210" y="1691671"/>
            <a:chExt cx="10478151" cy="1335813"/>
          </a:xfrm>
        </p:grpSpPr>
        <p:sp>
          <p:nvSpPr>
            <p:cNvPr id="10" name="Content Placeholder 2">
              <a:extLst>
                <a:ext uri="{FF2B5EF4-FFF2-40B4-BE49-F238E27FC236}">
                  <a16:creationId xmlns:a16="http://schemas.microsoft.com/office/drawing/2014/main" id="{4879A33B-DC89-31F0-2093-70DE3D859FAA}"/>
                </a:ext>
              </a:extLst>
            </p:cNvPr>
            <p:cNvSpPr txBox="1">
              <a:spLocks/>
            </p:cNvSpPr>
            <p:nvPr/>
          </p:nvSpPr>
          <p:spPr>
            <a:xfrm>
              <a:off x="599210" y="1785113"/>
              <a:ext cx="3175819" cy="988242"/>
            </a:xfrm>
            <a:prstGeom prst="rect">
              <a:avLst/>
            </a:prstGeom>
          </p:spPr>
          <p:txBody>
            <a:bodyPr vert="horz" lIns="0" tIns="0" rIns="0" bIns="0" rtlCol="0" anchor="t" anchorCtr="0">
              <a:normAutofit fontScale="92500"/>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100" b="0" i="0" u="none" strike="noStrike" kern="1200" cap="none" spc="0" normalizeH="0" baseline="0" noProof="0" dirty="0">
                  <a:ln>
                    <a:noFill/>
                  </a:ln>
                  <a:solidFill>
                    <a:srgbClr val="000000"/>
                  </a:solidFill>
                  <a:effectLst/>
                  <a:uLnTx/>
                  <a:uFillTx/>
                  <a:latin typeface="Segoe UI"/>
                  <a:ea typeface="+mn-ea"/>
                  <a:cs typeface="Segoe UI"/>
                </a:rPr>
                <a:t>Students Served (SY 25/26)</a:t>
              </a:r>
            </a:p>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3300" b="1" i="0" u="none" strike="noStrike" kern="1200" cap="none" spc="0" normalizeH="0" baseline="0" noProof="0" dirty="0">
                  <a:ln>
                    <a:noFill/>
                  </a:ln>
                  <a:solidFill>
                    <a:srgbClr val="000000"/>
                  </a:solidFill>
                  <a:effectLst/>
                  <a:uLnTx/>
                  <a:uFillTx/>
                  <a:latin typeface="Segoe UI"/>
                  <a:ea typeface="+mn-ea"/>
                  <a:cs typeface="Segoe UI"/>
                </a:rPr>
                <a:t>4,600</a:t>
              </a:r>
            </a:p>
          </p:txBody>
        </p:sp>
        <p:sp>
          <p:nvSpPr>
            <p:cNvPr id="11" name="Content Placeholder 2">
              <a:extLst>
                <a:ext uri="{FF2B5EF4-FFF2-40B4-BE49-F238E27FC236}">
                  <a16:creationId xmlns:a16="http://schemas.microsoft.com/office/drawing/2014/main" id="{7108A980-7423-8F4D-0FDD-F8571D664B35}"/>
                </a:ext>
              </a:extLst>
            </p:cNvPr>
            <p:cNvSpPr txBox="1">
              <a:spLocks/>
            </p:cNvSpPr>
            <p:nvPr/>
          </p:nvSpPr>
          <p:spPr>
            <a:xfrm>
              <a:off x="7722799" y="1691671"/>
              <a:ext cx="1661652" cy="1335813"/>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Segoe UI"/>
              </a:endParaRPr>
            </a:p>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r>
                <a:rPr kumimoji="0" lang="en-US" sz="2800" b="1" i="0" u="none" strike="noStrike" kern="1200" cap="none" spc="0" normalizeH="0" baseline="0" noProof="0">
                  <a:ln>
                    <a:noFill/>
                  </a:ln>
                  <a:solidFill>
                    <a:srgbClr val="000000"/>
                  </a:solidFill>
                  <a:effectLst/>
                  <a:uLnTx/>
                  <a:uFillTx/>
                  <a:latin typeface="Segoe UI"/>
                  <a:ea typeface="+mn-ea"/>
                  <a:cs typeface="Segoe UI"/>
                </a:rPr>
                <a:t>47%</a:t>
              </a:r>
            </a:p>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today</a:t>
              </a:r>
            </a:p>
          </p:txBody>
        </p:sp>
        <p:grpSp>
          <p:nvGrpSpPr>
            <p:cNvPr id="12" name="Group 11">
              <a:extLst>
                <a:ext uri="{FF2B5EF4-FFF2-40B4-BE49-F238E27FC236}">
                  <a16:creationId xmlns:a16="http://schemas.microsoft.com/office/drawing/2014/main" id="{55C7A6F6-0D1F-A41D-24B9-3627A4679BC9}"/>
                </a:ext>
              </a:extLst>
            </p:cNvPr>
            <p:cNvGrpSpPr/>
            <p:nvPr/>
          </p:nvGrpSpPr>
          <p:grpSpPr>
            <a:xfrm>
              <a:off x="3986980" y="1715858"/>
              <a:ext cx="5510517" cy="965365"/>
              <a:chOff x="3986980" y="1713731"/>
              <a:chExt cx="5510517" cy="965365"/>
            </a:xfrm>
          </p:grpSpPr>
          <p:grpSp>
            <p:nvGrpSpPr>
              <p:cNvPr id="14" name="Group 13">
                <a:extLst>
                  <a:ext uri="{FF2B5EF4-FFF2-40B4-BE49-F238E27FC236}">
                    <a16:creationId xmlns:a16="http://schemas.microsoft.com/office/drawing/2014/main" id="{C0568108-0A63-BF36-65F6-E73C7BF22B85}"/>
                  </a:ext>
                </a:extLst>
              </p:cNvPr>
              <p:cNvGrpSpPr/>
              <p:nvPr/>
            </p:nvGrpSpPr>
            <p:grpSpPr>
              <a:xfrm>
                <a:off x="3986980" y="1713731"/>
                <a:ext cx="2487562" cy="965365"/>
                <a:chOff x="4144296" y="1704128"/>
                <a:chExt cx="2487562" cy="965365"/>
              </a:xfrm>
            </p:grpSpPr>
            <p:sp>
              <p:nvSpPr>
                <p:cNvPr id="17" name="Content Placeholder 2">
                  <a:extLst>
                    <a:ext uri="{FF2B5EF4-FFF2-40B4-BE49-F238E27FC236}">
                      <a16:creationId xmlns:a16="http://schemas.microsoft.com/office/drawing/2014/main" id="{B080D7D6-4345-74A2-0375-860E818279B2}"/>
                    </a:ext>
                  </a:extLst>
                </p:cNvPr>
                <p:cNvSpPr txBox="1">
                  <a:spLocks/>
                </p:cNvSpPr>
                <p:nvPr/>
              </p:nvSpPr>
              <p:spPr>
                <a:xfrm>
                  <a:off x="4144296" y="1704128"/>
                  <a:ext cx="2487562" cy="782123"/>
                </a:xfrm>
                <a:prstGeom prst="rect">
                  <a:avLst/>
                </a:prstGeom>
              </p:spPr>
              <p:txBody>
                <a:bodyPr vert="horz" lIns="0" tIns="0" rIns="0" bIns="0" rtlCol="0" anchor="t" anchorCtr="0">
                  <a:normAutofit fontScale="92500" lnSpcReduction="10000"/>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1900" b="0" i="0" u="none" strike="noStrike" kern="1200" cap="none" spc="0" normalizeH="0" baseline="0" noProof="0">
                      <a:ln>
                        <a:noFill/>
                      </a:ln>
                      <a:solidFill>
                        <a:srgbClr val="000000"/>
                      </a:solidFill>
                      <a:effectLst/>
                      <a:uLnTx/>
                      <a:uFillTx/>
                      <a:latin typeface="Segoe UI"/>
                      <a:ea typeface="+mn-ea"/>
                      <a:cs typeface="Segoe UI"/>
                    </a:rPr>
                    <a:t>Schools</a:t>
                  </a:r>
                  <a:r>
                    <a:rPr kumimoji="0" lang="en-US" sz="2000" b="0" i="0" u="none" strike="noStrike" kern="1200" cap="none" spc="0" normalizeH="0" baseline="0" noProof="0">
                      <a:ln>
                        <a:noFill/>
                      </a:ln>
                      <a:solidFill>
                        <a:srgbClr val="000000"/>
                      </a:solidFill>
                      <a:effectLst/>
                      <a:uLnTx/>
                      <a:uFillTx/>
                      <a:latin typeface="Segoe UI"/>
                      <a:ea typeface="+mn-ea"/>
                      <a:cs typeface="Segoe UI"/>
                    </a:rPr>
                    <a:t> </a:t>
                  </a:r>
                  <a:r>
                    <a:rPr kumimoji="0" lang="en-US" sz="1900" b="0" i="0" u="none" strike="noStrike" kern="1200" cap="none" spc="0" normalizeH="0" baseline="0" noProof="0">
                      <a:ln>
                        <a:noFill/>
                      </a:ln>
                      <a:solidFill>
                        <a:srgbClr val="000000"/>
                      </a:solidFill>
                      <a:effectLst/>
                      <a:uLnTx/>
                      <a:uFillTx/>
                      <a:latin typeface="Segoe UI"/>
                      <a:ea typeface="+mn-ea"/>
                      <a:cs typeface="Segoe UI"/>
                    </a:rPr>
                    <a:t>enrolled</a:t>
                  </a:r>
                </a:p>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3000" b="1" i="0" u="none" strike="noStrike" kern="1200" cap="none" spc="0" normalizeH="0" baseline="0" noProof="0">
                      <a:ln>
                        <a:noFill/>
                      </a:ln>
                      <a:solidFill>
                        <a:srgbClr val="000000"/>
                      </a:solidFill>
                      <a:effectLst/>
                      <a:uLnTx/>
                      <a:uFillTx/>
                      <a:latin typeface="Segoe UI"/>
                      <a:ea typeface="+mn-ea"/>
                      <a:cs typeface="Segoe UI"/>
                    </a:rPr>
                    <a:t>7     17</a:t>
                  </a:r>
                </a:p>
              </p:txBody>
            </p:sp>
            <p:sp>
              <p:nvSpPr>
                <p:cNvPr id="18" name="Content Placeholder 2">
                  <a:extLst>
                    <a:ext uri="{FF2B5EF4-FFF2-40B4-BE49-F238E27FC236}">
                      <a16:creationId xmlns:a16="http://schemas.microsoft.com/office/drawing/2014/main" id="{D71DF735-CB6A-E294-5702-3C2E227DCA56}"/>
                    </a:ext>
                  </a:extLst>
                </p:cNvPr>
                <p:cNvSpPr txBox="1">
                  <a:spLocks/>
                </p:cNvSpPr>
                <p:nvPr/>
              </p:nvSpPr>
              <p:spPr>
                <a:xfrm>
                  <a:off x="4249993" y="2387502"/>
                  <a:ext cx="2177847" cy="281991"/>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Segoe UI"/>
                    </a:rPr>
                    <a:t>Year 1      Year 2</a:t>
                  </a:r>
                </a:p>
              </p:txBody>
            </p:sp>
          </p:grpSp>
          <p:cxnSp>
            <p:nvCxnSpPr>
              <p:cNvPr id="15" name="Straight Arrow Connector 14">
                <a:extLst>
                  <a:ext uri="{FF2B5EF4-FFF2-40B4-BE49-F238E27FC236}">
                    <a16:creationId xmlns:a16="http://schemas.microsoft.com/office/drawing/2014/main" id="{9909B8ED-4B7A-BBB8-8DF4-F71B1AF01E34}"/>
                  </a:ext>
                </a:extLst>
              </p:cNvPr>
              <p:cNvCxnSpPr/>
              <p:nvPr/>
            </p:nvCxnSpPr>
            <p:spPr>
              <a:xfrm>
                <a:off x="5024285" y="2220419"/>
                <a:ext cx="314633"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6DCB221-FF8C-DE4F-5E8B-C5B472796C61}"/>
                  </a:ext>
                </a:extLst>
              </p:cNvPr>
              <p:cNvCxnSpPr/>
              <p:nvPr/>
            </p:nvCxnSpPr>
            <p:spPr>
              <a:xfrm>
                <a:off x="9182864" y="2220419"/>
                <a:ext cx="314633"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Content Placeholder 2">
              <a:extLst>
                <a:ext uri="{FF2B5EF4-FFF2-40B4-BE49-F238E27FC236}">
                  <a16:creationId xmlns:a16="http://schemas.microsoft.com/office/drawing/2014/main" id="{162A1ACE-6C8B-3392-573F-4F5C149F8E33}"/>
                </a:ext>
              </a:extLst>
            </p:cNvPr>
            <p:cNvSpPr txBox="1">
              <a:spLocks/>
            </p:cNvSpPr>
            <p:nvPr/>
          </p:nvSpPr>
          <p:spPr>
            <a:xfrm>
              <a:off x="9182864" y="1691671"/>
              <a:ext cx="1894497" cy="1335813"/>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Segoe UI"/>
              </a:endParaRPr>
            </a:p>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r>
                <a:rPr kumimoji="0" lang="en-US" sz="2800" b="1" i="0" u="none" strike="noStrike" kern="1200" cap="none" spc="0" normalizeH="0" baseline="0" noProof="0">
                  <a:ln>
                    <a:noFill/>
                  </a:ln>
                  <a:solidFill>
                    <a:srgbClr val="000000"/>
                  </a:solidFill>
                  <a:effectLst/>
                  <a:uLnTx/>
                  <a:uFillTx/>
                  <a:latin typeface="Segoe UI"/>
                  <a:ea typeface="+mn-ea"/>
                  <a:cs typeface="Segoe UI"/>
                </a:rPr>
                <a:t>100%</a:t>
              </a:r>
            </a:p>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SY 2027-28</a:t>
              </a:r>
            </a:p>
          </p:txBody>
        </p:sp>
      </p:grpSp>
      <p:graphicFrame>
        <p:nvGraphicFramePr>
          <p:cNvPr id="8" name="Chart 7">
            <a:extLst>
              <a:ext uri="{FF2B5EF4-FFF2-40B4-BE49-F238E27FC236}">
                <a16:creationId xmlns:a16="http://schemas.microsoft.com/office/drawing/2014/main" id="{FA054563-8BCC-4A6E-B4FA-9B23EAF5CCF4}"/>
              </a:ext>
            </a:extLst>
          </p:cNvPr>
          <p:cNvGraphicFramePr>
            <a:graphicFrameLocks/>
          </p:cNvGraphicFramePr>
          <p:nvPr>
            <p:extLst>
              <p:ext uri="{D42A27DB-BD31-4B8C-83A1-F6EECF244321}">
                <p14:modId xmlns:p14="http://schemas.microsoft.com/office/powerpoint/2010/main" val="2228785089"/>
              </p:ext>
            </p:extLst>
          </p:nvPr>
        </p:nvGraphicFramePr>
        <p:xfrm>
          <a:off x="2507610" y="2954997"/>
          <a:ext cx="7284760" cy="3288056"/>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2">
            <a:extLst>
              <a:ext uri="{FF2B5EF4-FFF2-40B4-BE49-F238E27FC236}">
                <a16:creationId xmlns:a16="http://schemas.microsoft.com/office/drawing/2014/main" id="{8DF7DAAD-A396-F11C-4D32-C86E7B81FB92}"/>
              </a:ext>
            </a:extLst>
          </p:cNvPr>
          <p:cNvSpPr txBox="1">
            <a:spLocks/>
          </p:cNvSpPr>
          <p:nvPr/>
        </p:nvSpPr>
        <p:spPr>
          <a:xfrm>
            <a:off x="7657681" y="1619182"/>
            <a:ext cx="4055783" cy="337747"/>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200"/>
              </a:spcAft>
              <a:buClrTx/>
              <a:buSzPct val="92000"/>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Segoe UI"/>
              </a:rPr>
              <a:t>TRANSPAC School Coverage</a:t>
            </a:r>
          </a:p>
        </p:txBody>
      </p:sp>
    </p:spTree>
    <p:extLst>
      <p:ext uri="{BB962C8B-B14F-4D97-AF65-F5344CB8AC3E}">
        <p14:creationId xmlns:p14="http://schemas.microsoft.com/office/powerpoint/2010/main" val="3112232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0D34D0-7448-BA65-5E3B-5111E2D2E438}"/>
              </a:ext>
            </a:extLst>
          </p:cNvPr>
          <p:cNvSpPr>
            <a:spLocks noGrp="1"/>
          </p:cNvSpPr>
          <p:nvPr>
            <p:ph type="sldNum" sz="quarter" idx="11"/>
          </p:nvPr>
        </p:nvSpPr>
        <p:spPr/>
        <p:txBody>
          <a:bodyPr/>
          <a:lstStyle/>
          <a:p>
            <a:fld id="{3A98EE3D-8CD1-4C3F-BD1C-C98C9596463C}" type="slidenum">
              <a:rPr lang="en-US" smtClean="0"/>
              <a:pPr/>
              <a:t>24</a:t>
            </a:fld>
            <a:endParaRPr lang="en-US"/>
          </a:p>
        </p:txBody>
      </p:sp>
      <p:sp>
        <p:nvSpPr>
          <p:cNvPr id="5" name="Title 1">
            <a:extLst>
              <a:ext uri="{FF2B5EF4-FFF2-40B4-BE49-F238E27FC236}">
                <a16:creationId xmlns:a16="http://schemas.microsoft.com/office/drawing/2014/main" id="{08DF8C79-209D-9707-1829-3C1D8BA8F604}"/>
              </a:ext>
            </a:extLst>
          </p:cNvPr>
          <p:cNvSpPr>
            <a:spLocks noGrp="1"/>
          </p:cNvSpPr>
          <p:nvPr/>
        </p:nvSpPr>
        <p:spPr>
          <a:xfrm>
            <a:off x="609600" y="756322"/>
            <a:ext cx="10972800" cy="624252"/>
          </a:xfrm>
          <a:prstGeom prst="rect">
            <a:avLst/>
          </a:prstGeom>
        </p:spPr>
        <p:txBody>
          <a:bodyPr lIns="0" rIns="0">
            <a:normAutofit fontScale="90000" lnSpcReduction="20000"/>
          </a:bodyPr>
          <a:lstStyle>
            <a:lvl1pPr algn="l" defTabSz="457200" rtl="0" eaLnBrk="1" latinLnBrk="0" hangingPunct="1">
              <a:lnSpc>
                <a:spcPct val="100000"/>
              </a:lnSpc>
              <a:spcBef>
                <a:spcPct val="0"/>
              </a:spcBef>
              <a:buNone/>
              <a:defRPr sz="4400" b="1" i="0" kern="1200" cap="none">
                <a:solidFill>
                  <a:schemeClr val="tx1"/>
                </a:solidFill>
                <a:latin typeface="+mj-lt"/>
                <a:ea typeface="Gibson Medium" pitchFamily="50"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Program Users: Bike Family Fest</a:t>
            </a:r>
          </a:p>
        </p:txBody>
      </p:sp>
      <p:graphicFrame>
        <p:nvGraphicFramePr>
          <p:cNvPr id="6" name="Chart 5">
            <a:extLst>
              <a:ext uri="{FF2B5EF4-FFF2-40B4-BE49-F238E27FC236}">
                <a16:creationId xmlns:a16="http://schemas.microsoft.com/office/drawing/2014/main" id="{7D76DE9D-FB24-3C7D-A03C-55D91FCB396F}"/>
              </a:ext>
            </a:extLst>
          </p:cNvPr>
          <p:cNvGraphicFramePr>
            <a:graphicFrameLocks/>
          </p:cNvGraphicFramePr>
          <p:nvPr>
            <p:extLst>
              <p:ext uri="{D42A27DB-BD31-4B8C-83A1-F6EECF244321}">
                <p14:modId xmlns:p14="http://schemas.microsoft.com/office/powerpoint/2010/main" val="4063341815"/>
              </p:ext>
            </p:extLst>
          </p:nvPr>
        </p:nvGraphicFramePr>
        <p:xfrm>
          <a:off x="2734002" y="1828982"/>
          <a:ext cx="7868188"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8D09C11-8F61-7B2B-7779-0842C432D475}"/>
              </a:ext>
            </a:extLst>
          </p:cNvPr>
          <p:cNvSpPr txBox="1"/>
          <p:nvPr/>
        </p:nvSpPr>
        <p:spPr>
          <a:xfrm>
            <a:off x="3153640" y="5877107"/>
            <a:ext cx="6495272" cy="224572"/>
          </a:xfrm>
          <a:prstGeom prst="rect">
            <a:avLst/>
          </a:prstGeom>
          <a:noFill/>
        </p:spPr>
        <p:txBody>
          <a:bodyPr wrap="non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lumMod val="65000"/>
                    <a:lumOff val="35000"/>
                  </a:srgbClr>
                </a:solidFill>
                <a:effectLst/>
                <a:uLnTx/>
                <a:uFillTx/>
                <a:latin typeface="Segoe UI"/>
                <a:ea typeface="+mn-ea"/>
                <a:cs typeface="+mn-cs"/>
              </a:rPr>
              <a:t>* Number of children participants was not reported for 2022 and 2023, as these were pilot program years</a:t>
            </a:r>
          </a:p>
        </p:txBody>
      </p:sp>
      <p:sp>
        <p:nvSpPr>
          <p:cNvPr id="8" name="TextBox 4">
            <a:extLst>
              <a:ext uri="{FF2B5EF4-FFF2-40B4-BE49-F238E27FC236}">
                <a16:creationId xmlns:a16="http://schemas.microsoft.com/office/drawing/2014/main" id="{77C306B2-90AE-FABB-84A4-1B7CEE490CD5}"/>
              </a:ext>
            </a:extLst>
          </p:cNvPr>
          <p:cNvSpPr txBox="1"/>
          <p:nvPr/>
        </p:nvSpPr>
        <p:spPr>
          <a:xfrm>
            <a:off x="790036" y="2618855"/>
            <a:ext cx="1828800" cy="1001028"/>
          </a:xfrm>
          <a:prstGeom prst="rect">
            <a:avLst/>
          </a:prstGeom>
          <a:solidFill>
            <a:schemeClr val="accent6">
              <a:lumMod val="20000"/>
              <a:lumOff val="80000"/>
            </a:schemeClr>
          </a:solidFill>
        </p:spPr>
        <p:txBody>
          <a:bodyPr wrap="square" lIns="91440" tIns="91440" rIns="91440" bIns="9144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Pleasant Hill Only</a:t>
            </a:r>
          </a:p>
        </p:txBody>
      </p:sp>
    </p:spTree>
    <p:extLst>
      <p:ext uri="{BB962C8B-B14F-4D97-AF65-F5344CB8AC3E}">
        <p14:creationId xmlns:p14="http://schemas.microsoft.com/office/powerpoint/2010/main" val="3344875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2F9D8E-AA3B-6873-D761-241CD6D7B37E}"/>
              </a:ext>
            </a:extLst>
          </p:cNvPr>
          <p:cNvSpPr>
            <a:spLocks noGrp="1"/>
          </p:cNvSpPr>
          <p:nvPr>
            <p:ph type="sldNum" sz="quarter" idx="11"/>
          </p:nvPr>
        </p:nvSpPr>
        <p:spPr/>
        <p:txBody>
          <a:bodyPr/>
          <a:lstStyle/>
          <a:p>
            <a:fld id="{3A98EE3D-8CD1-4C3F-BD1C-C98C9596463C}" type="slidenum">
              <a:rPr lang="en-US" smtClean="0"/>
              <a:pPr/>
              <a:t>25</a:t>
            </a:fld>
            <a:endParaRPr lang="en-US"/>
          </a:p>
        </p:txBody>
      </p:sp>
      <p:sp>
        <p:nvSpPr>
          <p:cNvPr id="5" name="CardWNR">
            <a:extLst>
              <a:ext uri="{FF2B5EF4-FFF2-40B4-BE49-F238E27FC236}">
                <a16:creationId xmlns:a16="http://schemas.microsoft.com/office/drawing/2014/main" id="{0E4B6480-B0D2-98D2-E889-29E62B94738D}"/>
              </a:ext>
            </a:extLst>
          </p:cNvPr>
          <p:cNvSpPr>
            <a:spLocks noGrp="1"/>
          </p:cNvSpPr>
          <p:nvPr/>
        </p:nvSpPr>
        <p:spPr>
          <a:xfrm>
            <a:off x="6399980" y="1711121"/>
            <a:ext cx="4151076" cy="1208253"/>
          </a:xfrm>
          <a:prstGeom prst="rect">
            <a:avLst/>
          </a:prstGeom>
          <a:solidFill>
            <a:schemeClr val="accent1">
              <a:lumMod val="20000"/>
              <a:lumOff val="80000"/>
            </a:schemeClr>
          </a:solidFill>
          <a:ln>
            <a:noFill/>
          </a:ln>
        </p:spPr>
        <p:txBody>
          <a:bodyPr lIns="190500" tIns="152400" rIns="190500" bIns="1143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Segoe UI"/>
                <a:ea typeface="+mn-ea"/>
                <a:cs typeface="+mn-cs"/>
              </a:rPr>
              <a:t>Walk N Roll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egoe UI"/>
                <a:ea typeface="+mn-ea"/>
                <a:cs typeface="+mn-cs"/>
              </a:rPr>
              <a:t>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egoe UI"/>
                <a:ea typeface="+mn-ea"/>
                <a:cs typeface="+mn-cs"/>
              </a:rPr>
              <a:t>students</a:t>
            </a:r>
          </a:p>
        </p:txBody>
      </p:sp>
      <p:sp>
        <p:nvSpPr>
          <p:cNvPr id="6" name="CardP2C">
            <a:extLst>
              <a:ext uri="{FF2B5EF4-FFF2-40B4-BE49-F238E27FC236}">
                <a16:creationId xmlns:a16="http://schemas.microsoft.com/office/drawing/2014/main" id="{A2BFA8EE-2300-CDB8-4A64-A40B5FE3472D}"/>
              </a:ext>
            </a:extLst>
          </p:cNvPr>
          <p:cNvSpPr>
            <a:spLocks noGrp="1"/>
          </p:cNvSpPr>
          <p:nvPr/>
        </p:nvSpPr>
        <p:spPr>
          <a:xfrm>
            <a:off x="1338708" y="1705839"/>
            <a:ext cx="4151076" cy="1208254"/>
          </a:xfrm>
          <a:prstGeom prst="rect">
            <a:avLst/>
          </a:prstGeom>
          <a:solidFill>
            <a:schemeClr val="accent5">
              <a:lumMod val="60000"/>
              <a:lumOff val="40000"/>
            </a:schemeClr>
          </a:solidFill>
          <a:ln>
            <a:noFill/>
          </a:ln>
        </p:spPr>
        <p:txBody>
          <a:bodyPr lIns="190500" tIns="152400" rIns="190500" bIns="1143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Segoe UI"/>
                <a:ea typeface="+mn-ea"/>
                <a:cs typeface="+mn-cs"/>
              </a:rPr>
              <a:t>Pass2Class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egoe UI"/>
                <a:ea typeface="+mn-ea"/>
                <a:cs typeface="+mn-cs"/>
              </a:rPr>
              <a:t>90%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Segoe UI"/>
                <a:ea typeface="+mn-ea"/>
                <a:cs typeface="+mn-cs"/>
              </a:rPr>
              <a:t>bus riders</a:t>
            </a:r>
          </a:p>
        </p:txBody>
      </p:sp>
      <p:sp>
        <p:nvSpPr>
          <p:cNvPr id="7" name="TextBox 10">
            <a:extLst>
              <a:ext uri="{FF2B5EF4-FFF2-40B4-BE49-F238E27FC236}">
                <a16:creationId xmlns:a16="http://schemas.microsoft.com/office/drawing/2014/main" id="{CB462E47-31B9-C22B-45D9-6229311A4CDE}"/>
              </a:ext>
            </a:extLst>
          </p:cNvPr>
          <p:cNvSpPr txBox="1"/>
          <p:nvPr/>
        </p:nvSpPr>
        <p:spPr>
          <a:xfrm>
            <a:off x="7772929" y="2085507"/>
            <a:ext cx="2575604"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0" lang="en-US" sz="1800" b="0" i="0" u="none" strike="noStrike" kern="1200" cap="none" spc="0" normalizeH="0" baseline="0" noProof="0" dirty="0">
                <a:ln>
                  <a:noFill/>
                </a:ln>
                <a:solidFill>
                  <a:srgbClr val="000000"/>
                </a:solidFill>
                <a:effectLst/>
                <a:uLnTx/>
                <a:uFillTx/>
                <a:latin typeface="Segoe UI"/>
                <a:ea typeface="+mn-ea"/>
                <a:cs typeface="+mn-cs"/>
              </a:rPr>
              <a:t>walk or bike to school on non-WNR days</a:t>
            </a:r>
            <a:endParaRPr lang="en-US" dirty="0"/>
          </a:p>
        </p:txBody>
      </p:sp>
      <p:sp>
        <p:nvSpPr>
          <p:cNvPr id="8" name="TextBox 13">
            <a:extLst>
              <a:ext uri="{FF2B5EF4-FFF2-40B4-BE49-F238E27FC236}">
                <a16:creationId xmlns:a16="http://schemas.microsoft.com/office/drawing/2014/main" id="{9F64CAD6-4D35-C025-5659-F9850AD4F35C}"/>
              </a:ext>
            </a:extLst>
          </p:cNvPr>
          <p:cNvSpPr txBox="1"/>
          <p:nvPr/>
        </p:nvSpPr>
        <p:spPr>
          <a:xfrm>
            <a:off x="2711657" y="1970359"/>
            <a:ext cx="2440138"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0" lang="en-US" sz="1800" b="0" i="0" u="none" strike="noStrike" kern="1200" cap="none" spc="0" normalizeH="0" baseline="0" noProof="0" dirty="0">
                <a:ln>
                  <a:noFill/>
                </a:ln>
                <a:solidFill>
                  <a:srgbClr val="000000"/>
                </a:solidFill>
                <a:effectLst/>
                <a:uLnTx/>
                <a:uFillTx/>
                <a:latin typeface="Segoe UI"/>
                <a:ea typeface="+mn-ea"/>
                <a:cs typeface="+mn-cs"/>
              </a:rPr>
              <a:t>continue riding after their pass expires</a:t>
            </a:r>
            <a:endParaRPr lang="en-US" dirty="0"/>
          </a:p>
        </p:txBody>
      </p:sp>
      <p:sp>
        <p:nvSpPr>
          <p:cNvPr id="9" name="Rectangle 8">
            <a:extLst>
              <a:ext uri="{FF2B5EF4-FFF2-40B4-BE49-F238E27FC236}">
                <a16:creationId xmlns:a16="http://schemas.microsoft.com/office/drawing/2014/main" id="{15535CCF-7A66-BE35-2A48-D4B6868F4994}"/>
              </a:ext>
            </a:extLst>
          </p:cNvPr>
          <p:cNvSpPr>
            <a:spLocks/>
          </p:cNvSpPr>
          <p:nvPr/>
        </p:nvSpPr>
        <p:spPr>
          <a:xfrm>
            <a:off x="0" y="3949188"/>
            <a:ext cx="12192000" cy="192126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mn-cs"/>
            </a:endParaRPr>
          </a:p>
        </p:txBody>
      </p:sp>
      <p:sp>
        <p:nvSpPr>
          <p:cNvPr id="10" name="Content Placeholder 2">
            <a:extLst>
              <a:ext uri="{FF2B5EF4-FFF2-40B4-BE49-F238E27FC236}">
                <a16:creationId xmlns:a16="http://schemas.microsoft.com/office/drawing/2014/main" id="{17E54150-070F-66B5-2FAD-0F8B191E3D77}"/>
              </a:ext>
            </a:extLst>
          </p:cNvPr>
          <p:cNvSpPr txBox="1">
            <a:spLocks/>
          </p:cNvSpPr>
          <p:nvPr/>
        </p:nvSpPr>
        <p:spPr>
          <a:xfrm>
            <a:off x="551478" y="4252700"/>
            <a:ext cx="2862768" cy="870613"/>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Segoe UI"/>
                <a:ea typeface="+mn-ea"/>
                <a:cs typeface="Segoe UI"/>
              </a:rPr>
              <a:t>+2% attendance</a:t>
            </a:r>
          </a:p>
        </p:txBody>
      </p:sp>
      <p:sp>
        <p:nvSpPr>
          <p:cNvPr id="11" name="Content Placeholder 2">
            <a:extLst>
              <a:ext uri="{FF2B5EF4-FFF2-40B4-BE49-F238E27FC236}">
                <a16:creationId xmlns:a16="http://schemas.microsoft.com/office/drawing/2014/main" id="{EDCF32D7-9DB4-52DF-45BB-B1F8754BBD5A}"/>
              </a:ext>
            </a:extLst>
          </p:cNvPr>
          <p:cNvSpPr txBox="1">
            <a:spLocks/>
          </p:cNvSpPr>
          <p:nvPr/>
        </p:nvSpPr>
        <p:spPr>
          <a:xfrm>
            <a:off x="551478" y="4783256"/>
            <a:ext cx="2862768" cy="491247"/>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Segoe UI"/>
                <a:ea typeface="+mn-ea"/>
                <a:cs typeface="Segoe UI"/>
              </a:rPr>
              <a:t>-50% tardiness</a:t>
            </a:r>
          </a:p>
        </p:txBody>
      </p:sp>
      <p:sp>
        <p:nvSpPr>
          <p:cNvPr id="12" name="TextBox 10">
            <a:extLst>
              <a:ext uri="{FF2B5EF4-FFF2-40B4-BE49-F238E27FC236}">
                <a16:creationId xmlns:a16="http://schemas.microsoft.com/office/drawing/2014/main" id="{743959D5-B4F8-5D07-ACFA-AF9C04C4BA95}"/>
              </a:ext>
            </a:extLst>
          </p:cNvPr>
          <p:cNvSpPr txBox="1"/>
          <p:nvPr/>
        </p:nvSpPr>
        <p:spPr>
          <a:xfrm>
            <a:off x="1446657" y="5360174"/>
            <a:ext cx="1414730" cy="2616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000000"/>
                </a:solidFill>
                <a:effectLst/>
                <a:uLnTx/>
                <a:uFillTx/>
                <a:latin typeface="Segoe UI"/>
                <a:ea typeface="+mn-ea"/>
                <a:cs typeface="Segoe UI"/>
              </a:rPr>
              <a:t>Walk N Roll</a:t>
            </a:r>
          </a:p>
        </p:txBody>
      </p:sp>
      <p:sp>
        <p:nvSpPr>
          <p:cNvPr id="13" name="Content Placeholder 2">
            <a:extLst>
              <a:ext uri="{FF2B5EF4-FFF2-40B4-BE49-F238E27FC236}">
                <a16:creationId xmlns:a16="http://schemas.microsoft.com/office/drawing/2014/main" id="{F103F609-B912-9A56-93C4-8D1600E15759}"/>
              </a:ext>
            </a:extLst>
          </p:cNvPr>
          <p:cNvSpPr txBox="1">
            <a:spLocks/>
          </p:cNvSpPr>
          <p:nvPr/>
        </p:nvSpPr>
        <p:spPr>
          <a:xfrm>
            <a:off x="411472" y="3429000"/>
            <a:ext cx="3329599" cy="287561"/>
          </a:xfrm>
          <a:prstGeom prst="rect">
            <a:avLst/>
          </a:prstGeom>
        </p:spPr>
        <p:txBody>
          <a:bodyPr vert="horz" lIns="0" tIns="0" rIns="0" bIns="0" rtlCol="0" anchor="t" anchorCtr="0">
            <a:no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a:ln>
                  <a:noFill/>
                </a:ln>
                <a:solidFill>
                  <a:srgbClr val="007DC4"/>
                </a:solidFill>
                <a:effectLst/>
                <a:uLnTx/>
                <a:uFillTx/>
                <a:latin typeface="Segoe UI"/>
                <a:ea typeface="+mn-ea"/>
                <a:cs typeface="Segoe UI"/>
              </a:rPr>
              <a:t>Attendance</a:t>
            </a:r>
          </a:p>
        </p:txBody>
      </p:sp>
      <p:sp>
        <p:nvSpPr>
          <p:cNvPr id="14" name="Content Placeholder 2">
            <a:extLst>
              <a:ext uri="{FF2B5EF4-FFF2-40B4-BE49-F238E27FC236}">
                <a16:creationId xmlns:a16="http://schemas.microsoft.com/office/drawing/2014/main" id="{2EBBFF55-7A41-F00A-9333-2075B4462413}"/>
              </a:ext>
            </a:extLst>
          </p:cNvPr>
          <p:cNvSpPr txBox="1">
            <a:spLocks/>
          </p:cNvSpPr>
          <p:nvPr/>
        </p:nvSpPr>
        <p:spPr>
          <a:xfrm>
            <a:off x="3688547" y="3429000"/>
            <a:ext cx="2920132" cy="287561"/>
          </a:xfrm>
          <a:prstGeom prst="rect">
            <a:avLst/>
          </a:prstGeom>
        </p:spPr>
        <p:txBody>
          <a:bodyPr vert="horz" lIns="0" tIns="0" rIns="0" bIns="0" rtlCol="0" anchor="t" anchorCtr="0">
            <a:no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a:ln>
                  <a:noFill/>
                </a:ln>
                <a:solidFill>
                  <a:srgbClr val="007DC4"/>
                </a:solidFill>
                <a:effectLst/>
                <a:uLnTx/>
                <a:uFillTx/>
                <a:latin typeface="Segoe UI"/>
                <a:ea typeface="+mn-ea"/>
                <a:cs typeface="Segoe UI"/>
              </a:rPr>
              <a:t>Health</a:t>
            </a:r>
            <a:r>
              <a:rPr kumimoji="0" lang="en-US" sz="2800" b="0" i="0" u="none" strike="noStrike" kern="1200" cap="none" spc="0" normalizeH="0" baseline="0" noProof="0">
                <a:ln>
                  <a:noFill/>
                </a:ln>
                <a:solidFill>
                  <a:srgbClr val="000000"/>
                </a:solidFill>
                <a:effectLst/>
                <a:uLnTx/>
                <a:uFillTx/>
                <a:latin typeface="Segoe UI"/>
                <a:ea typeface="+mn-ea"/>
                <a:cs typeface="Segoe UI"/>
              </a:rPr>
              <a:t> </a:t>
            </a:r>
          </a:p>
        </p:txBody>
      </p:sp>
      <p:sp>
        <p:nvSpPr>
          <p:cNvPr id="15" name="Content Placeholder 2">
            <a:extLst>
              <a:ext uri="{FF2B5EF4-FFF2-40B4-BE49-F238E27FC236}">
                <a16:creationId xmlns:a16="http://schemas.microsoft.com/office/drawing/2014/main" id="{09BE450D-2221-C9AF-6406-0800794B0C59}"/>
              </a:ext>
            </a:extLst>
          </p:cNvPr>
          <p:cNvSpPr txBox="1">
            <a:spLocks/>
          </p:cNvSpPr>
          <p:nvPr/>
        </p:nvSpPr>
        <p:spPr>
          <a:xfrm>
            <a:off x="3706885" y="4252700"/>
            <a:ext cx="2853243" cy="870613"/>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Segoe UI"/>
                <a:ea typeface="+mn-ea"/>
                <a:cs typeface="Segoe UI"/>
              </a:rPr>
              <a:t>90%</a:t>
            </a:r>
          </a:p>
        </p:txBody>
      </p:sp>
      <p:sp>
        <p:nvSpPr>
          <p:cNvPr id="16" name="Content Placeholder 2">
            <a:extLst>
              <a:ext uri="{FF2B5EF4-FFF2-40B4-BE49-F238E27FC236}">
                <a16:creationId xmlns:a16="http://schemas.microsoft.com/office/drawing/2014/main" id="{F6E809FB-9FD9-704C-CCA4-6E806537CF83}"/>
              </a:ext>
            </a:extLst>
          </p:cNvPr>
          <p:cNvSpPr txBox="1">
            <a:spLocks/>
          </p:cNvSpPr>
          <p:nvPr/>
        </p:nvSpPr>
        <p:spPr>
          <a:xfrm>
            <a:off x="4110851" y="4842052"/>
            <a:ext cx="2018160" cy="287561"/>
          </a:xfrm>
          <a:prstGeom prst="rect">
            <a:avLst/>
          </a:prstGeom>
        </p:spPr>
        <p:txBody>
          <a:bodyPr vert="horz" lIns="0" tIns="0" rIns="0" bIns="0" rtlCol="0" anchor="t" anchorCtr="0">
            <a:no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of parents value health &amp; physical activity benefits </a:t>
            </a:r>
          </a:p>
        </p:txBody>
      </p:sp>
      <p:sp>
        <p:nvSpPr>
          <p:cNvPr id="17" name="Content Placeholder 2">
            <a:extLst>
              <a:ext uri="{FF2B5EF4-FFF2-40B4-BE49-F238E27FC236}">
                <a16:creationId xmlns:a16="http://schemas.microsoft.com/office/drawing/2014/main" id="{F4855042-4541-BB12-DC08-B3F29A7AEA6C}"/>
              </a:ext>
            </a:extLst>
          </p:cNvPr>
          <p:cNvSpPr txBox="1">
            <a:spLocks/>
          </p:cNvSpPr>
          <p:nvPr/>
        </p:nvSpPr>
        <p:spPr>
          <a:xfrm>
            <a:off x="6399980" y="3429000"/>
            <a:ext cx="2844430" cy="287561"/>
          </a:xfrm>
          <a:prstGeom prst="rect">
            <a:avLst/>
          </a:prstGeom>
        </p:spPr>
        <p:txBody>
          <a:bodyPr vert="horz" lIns="0" tIns="0" rIns="0" bIns="0" rtlCol="0" anchor="t" anchorCtr="0">
            <a:no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dirty="0">
                <a:ln>
                  <a:noFill/>
                </a:ln>
                <a:solidFill>
                  <a:srgbClr val="007DC4"/>
                </a:solidFill>
                <a:effectLst/>
                <a:uLnTx/>
                <a:uFillTx/>
                <a:latin typeface="Segoe UI"/>
                <a:ea typeface="+mn-ea"/>
                <a:cs typeface="Segoe UI"/>
              </a:rPr>
              <a:t>Community</a:t>
            </a:r>
          </a:p>
        </p:txBody>
      </p:sp>
      <p:sp>
        <p:nvSpPr>
          <p:cNvPr id="18" name="TextBox 17">
            <a:extLst>
              <a:ext uri="{FF2B5EF4-FFF2-40B4-BE49-F238E27FC236}">
                <a16:creationId xmlns:a16="http://schemas.microsoft.com/office/drawing/2014/main" id="{A1CBBBB3-C088-DD3A-4A5D-96D6353CA6DF}"/>
              </a:ext>
            </a:extLst>
          </p:cNvPr>
          <p:cNvSpPr txBox="1"/>
          <p:nvPr/>
        </p:nvSpPr>
        <p:spPr>
          <a:xfrm>
            <a:off x="4426141" y="5360174"/>
            <a:ext cx="1414730" cy="2616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000000"/>
                </a:solidFill>
                <a:effectLst/>
                <a:uLnTx/>
                <a:uFillTx/>
                <a:latin typeface="Segoe UI"/>
                <a:ea typeface="+mn-ea"/>
                <a:cs typeface="Segoe UI"/>
              </a:rPr>
              <a:t>Walk N Roll</a:t>
            </a:r>
          </a:p>
        </p:txBody>
      </p:sp>
      <p:sp>
        <p:nvSpPr>
          <p:cNvPr id="19" name="Content Placeholder 2">
            <a:extLst>
              <a:ext uri="{FF2B5EF4-FFF2-40B4-BE49-F238E27FC236}">
                <a16:creationId xmlns:a16="http://schemas.microsoft.com/office/drawing/2014/main" id="{031130F7-C92D-425C-311E-6B26916558D3}"/>
              </a:ext>
            </a:extLst>
          </p:cNvPr>
          <p:cNvSpPr txBox="1">
            <a:spLocks/>
          </p:cNvSpPr>
          <p:nvPr/>
        </p:nvSpPr>
        <p:spPr>
          <a:xfrm>
            <a:off x="6484462" y="4252700"/>
            <a:ext cx="2675466" cy="870613"/>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Segoe UI"/>
                <a:ea typeface="+mn-ea"/>
                <a:cs typeface="Segoe UI"/>
              </a:rPr>
              <a:t>#1</a:t>
            </a:r>
          </a:p>
        </p:txBody>
      </p:sp>
      <p:sp>
        <p:nvSpPr>
          <p:cNvPr id="20" name="Content Placeholder 2">
            <a:extLst>
              <a:ext uri="{FF2B5EF4-FFF2-40B4-BE49-F238E27FC236}">
                <a16:creationId xmlns:a16="http://schemas.microsoft.com/office/drawing/2014/main" id="{F2ED964E-8598-658A-C1FB-60D707EBF1BE}"/>
              </a:ext>
            </a:extLst>
          </p:cNvPr>
          <p:cNvSpPr txBox="1">
            <a:spLocks/>
          </p:cNvSpPr>
          <p:nvPr/>
        </p:nvSpPr>
        <p:spPr>
          <a:xfrm>
            <a:off x="6922334" y="4842053"/>
            <a:ext cx="1799722" cy="432450"/>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benefit cited by parents</a:t>
            </a:r>
          </a:p>
        </p:txBody>
      </p:sp>
      <p:sp>
        <p:nvSpPr>
          <p:cNvPr id="21" name="Content Placeholder 2">
            <a:extLst>
              <a:ext uri="{FF2B5EF4-FFF2-40B4-BE49-F238E27FC236}">
                <a16:creationId xmlns:a16="http://schemas.microsoft.com/office/drawing/2014/main" id="{13FC6B44-0474-E3F6-D59F-FE4B1E563988}"/>
              </a:ext>
            </a:extLst>
          </p:cNvPr>
          <p:cNvSpPr txBox="1">
            <a:spLocks/>
          </p:cNvSpPr>
          <p:nvPr/>
        </p:nvSpPr>
        <p:spPr>
          <a:xfrm>
            <a:off x="9267588" y="3429000"/>
            <a:ext cx="2769815" cy="287561"/>
          </a:xfrm>
          <a:prstGeom prst="rect">
            <a:avLst/>
          </a:prstGeom>
        </p:spPr>
        <p:txBody>
          <a:bodyPr vert="horz" lIns="0" tIns="0" rIns="0" bIns="0" rtlCol="0" anchor="t" anchorCtr="0">
            <a:no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dirty="0">
                <a:ln>
                  <a:noFill/>
                </a:ln>
                <a:solidFill>
                  <a:srgbClr val="007DC4"/>
                </a:solidFill>
                <a:effectLst/>
                <a:uLnTx/>
                <a:uFillTx/>
                <a:latin typeface="Segoe UI"/>
                <a:ea typeface="+mn-ea"/>
                <a:cs typeface="Segoe UI"/>
              </a:rPr>
              <a:t>Financial</a:t>
            </a:r>
          </a:p>
        </p:txBody>
      </p:sp>
      <p:sp>
        <p:nvSpPr>
          <p:cNvPr id="22" name="Content Placeholder 2">
            <a:extLst>
              <a:ext uri="{FF2B5EF4-FFF2-40B4-BE49-F238E27FC236}">
                <a16:creationId xmlns:a16="http://schemas.microsoft.com/office/drawing/2014/main" id="{71EDDAE1-880E-FA9D-A1AC-287570FA2678}"/>
              </a:ext>
            </a:extLst>
          </p:cNvPr>
          <p:cNvSpPr txBox="1">
            <a:spLocks/>
          </p:cNvSpPr>
          <p:nvPr/>
        </p:nvSpPr>
        <p:spPr>
          <a:xfrm>
            <a:off x="9327281" y="4252700"/>
            <a:ext cx="2650429" cy="870613"/>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Segoe UI"/>
                <a:ea typeface="+mn-ea"/>
                <a:cs typeface="Segoe UI"/>
              </a:rPr>
              <a:t>#1</a:t>
            </a:r>
          </a:p>
        </p:txBody>
      </p:sp>
      <p:sp>
        <p:nvSpPr>
          <p:cNvPr id="23" name="Content Placeholder 2">
            <a:extLst>
              <a:ext uri="{FF2B5EF4-FFF2-40B4-BE49-F238E27FC236}">
                <a16:creationId xmlns:a16="http://schemas.microsoft.com/office/drawing/2014/main" id="{E261AD85-A88A-CAB4-FD51-51F411DDBE72}"/>
              </a:ext>
            </a:extLst>
          </p:cNvPr>
          <p:cNvSpPr txBox="1">
            <a:spLocks/>
          </p:cNvSpPr>
          <p:nvPr/>
        </p:nvSpPr>
        <p:spPr>
          <a:xfrm>
            <a:off x="9631337" y="4947295"/>
            <a:ext cx="2042316" cy="287561"/>
          </a:xfrm>
          <a:prstGeom prst="rect">
            <a:avLst/>
          </a:prstGeom>
        </p:spPr>
        <p:txBody>
          <a:bodyPr vert="horz" lIns="0" tIns="0" rIns="0" bIns="0" rtlCol="0" anchor="t" anchorCtr="0">
            <a:normAutofit/>
          </a:bodyPr>
          <a:lstStyle>
            <a:defPPr>
              <a:defRPr lang="en-US"/>
            </a:defPPr>
            <a:lvl1pPr marL="306000" indent="-306000" algn="l" defTabSz="457200" rtl="0" eaLnBrk="1" latinLnBrk="0" hangingPunct="1">
              <a:lnSpc>
                <a:spcPct val="100000"/>
              </a:lnSpc>
              <a:spcBef>
                <a:spcPts val="0"/>
              </a:spcBef>
              <a:spcAft>
                <a:spcPts val="600"/>
              </a:spcAft>
              <a:buClrTx/>
              <a:buSzPct val="92000"/>
              <a:buFont typeface="Arial" panose="020B0604020202020204" pitchFamily="34" charset="0"/>
              <a:buChar char="•"/>
              <a:defRPr lang="en-US" sz="2000" b="0" i="0" kern="1200" dirty="0">
                <a:solidFill>
                  <a:schemeClr val="tx1"/>
                </a:solidFill>
                <a:latin typeface="+mn-lt"/>
                <a:ea typeface="+mn-ea"/>
                <a:cs typeface="+mn-cs"/>
              </a:defRPr>
            </a:lvl1pPr>
            <a:lvl2pPr marL="630000" indent="-306000" algn="l" defTabSz="457200" rtl="0" eaLnBrk="1" latinLnBrk="0" hangingPunct="1">
              <a:lnSpc>
                <a:spcPct val="100000"/>
              </a:lnSpc>
              <a:spcBef>
                <a:spcPts val="0"/>
              </a:spcBef>
              <a:spcAft>
                <a:spcPts val="600"/>
              </a:spcAft>
              <a:buClrTx/>
              <a:buSzPct val="100000"/>
              <a:buFont typeface="Arial" panose="020B0604020202020204" pitchFamily="34" charset="0"/>
              <a:buChar char="•"/>
              <a:defRPr sz="1700" b="0" i="0" kern="1200">
                <a:solidFill>
                  <a:schemeClr val="tx1"/>
                </a:solidFill>
                <a:latin typeface="+mn-lt"/>
                <a:ea typeface="+mn-ea"/>
                <a:cs typeface="+mn-cs"/>
              </a:defRPr>
            </a:lvl2pPr>
            <a:lvl3pPr marL="900000" indent="-270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500" b="0" i="0" kern="1200">
                <a:solidFill>
                  <a:schemeClr val="tx1"/>
                </a:solidFill>
                <a:latin typeface="+mn-lt"/>
                <a:ea typeface="+mn-ea"/>
                <a:cs typeface="+mn-cs"/>
              </a:defRPr>
            </a:lvl3pPr>
            <a:lvl4pPr marL="124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4pPr>
            <a:lvl5pPr marL="1602000" indent="-234000" algn="l" defTabSz="457200" rtl="0" eaLnBrk="1" latinLnBrk="0" hangingPunct="1">
              <a:lnSpc>
                <a:spcPct val="100000"/>
              </a:lnSpc>
              <a:spcBef>
                <a:spcPts val="0"/>
              </a:spcBef>
              <a:spcAft>
                <a:spcPts val="600"/>
              </a:spcAft>
              <a:buClrTx/>
              <a:buSzPct val="92000"/>
              <a:buFont typeface="Arial" panose="020B0604020202020204" pitchFamily="34" charset="0"/>
              <a:buChar char="•"/>
              <a:defRPr sz="1300" b="0" i="0" kern="1200">
                <a:solidFill>
                  <a:schemeClr val="tx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Tx/>
              <a:buSzPct val="92000"/>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benefit citied by parents</a:t>
            </a:r>
          </a:p>
        </p:txBody>
      </p:sp>
      <p:sp>
        <p:nvSpPr>
          <p:cNvPr id="24" name="TextBox 23">
            <a:extLst>
              <a:ext uri="{FF2B5EF4-FFF2-40B4-BE49-F238E27FC236}">
                <a16:creationId xmlns:a16="http://schemas.microsoft.com/office/drawing/2014/main" id="{F0BBA45E-8222-366B-06E1-B9201FEED63F}"/>
              </a:ext>
            </a:extLst>
          </p:cNvPr>
          <p:cNvSpPr txBox="1"/>
          <p:nvPr/>
        </p:nvSpPr>
        <p:spPr>
          <a:xfrm>
            <a:off x="7216031" y="5360174"/>
            <a:ext cx="1212329" cy="2616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000000"/>
                </a:solidFill>
                <a:effectLst/>
                <a:uLnTx/>
                <a:uFillTx/>
                <a:latin typeface="Segoe UI"/>
                <a:ea typeface="+mn-ea"/>
                <a:cs typeface="Segoe UI"/>
              </a:rPr>
              <a:t>Walk N Roll</a:t>
            </a:r>
          </a:p>
        </p:txBody>
      </p:sp>
      <p:sp>
        <p:nvSpPr>
          <p:cNvPr id="25" name="TextBox 24">
            <a:extLst>
              <a:ext uri="{FF2B5EF4-FFF2-40B4-BE49-F238E27FC236}">
                <a16:creationId xmlns:a16="http://schemas.microsoft.com/office/drawing/2014/main" id="{0DD4621C-6136-9633-38F8-A76BBAA59F3F}"/>
              </a:ext>
            </a:extLst>
          </p:cNvPr>
          <p:cNvSpPr txBox="1"/>
          <p:nvPr/>
        </p:nvSpPr>
        <p:spPr>
          <a:xfrm>
            <a:off x="9945130" y="5360174"/>
            <a:ext cx="1414730" cy="2616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000000"/>
                </a:solidFill>
                <a:effectLst/>
                <a:uLnTx/>
                <a:uFillTx/>
                <a:latin typeface="Segoe UI"/>
                <a:ea typeface="+mn-ea"/>
                <a:cs typeface="Segoe UI"/>
              </a:rPr>
              <a:t>Pass2Class</a:t>
            </a:r>
          </a:p>
        </p:txBody>
      </p:sp>
      <p:sp>
        <p:nvSpPr>
          <p:cNvPr id="26" name="D1">
            <a:extLst>
              <a:ext uri="{FF2B5EF4-FFF2-40B4-BE49-F238E27FC236}">
                <a16:creationId xmlns:a16="http://schemas.microsoft.com/office/drawing/2014/main" id="{C58690F4-33D1-4269-6950-7504622D869E}"/>
              </a:ext>
            </a:extLst>
          </p:cNvPr>
          <p:cNvSpPr>
            <a:spLocks noGrp="1"/>
          </p:cNvSpPr>
          <p:nvPr/>
        </p:nvSpPr>
        <p:spPr>
          <a:xfrm>
            <a:off x="3688547" y="3990459"/>
            <a:ext cx="9525" cy="1463040"/>
          </a:xfrm>
          <a:prstGeom prst="rect">
            <a:avLst/>
          </a:prstGeom>
          <a:solidFill>
            <a:srgbClr val="A8D4EC"/>
          </a:solidFill>
          <a:ln>
            <a:solidFill>
              <a:schemeClr val="accent6">
                <a:lumMod val="60000"/>
                <a:lumOff val="40000"/>
              </a:schemeClr>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27" name="D1">
            <a:extLst>
              <a:ext uri="{FF2B5EF4-FFF2-40B4-BE49-F238E27FC236}">
                <a16:creationId xmlns:a16="http://schemas.microsoft.com/office/drawing/2014/main" id="{71106B75-2505-BE6B-88A2-5F758CB1ADD2}"/>
              </a:ext>
            </a:extLst>
          </p:cNvPr>
          <p:cNvSpPr>
            <a:spLocks noGrp="1"/>
          </p:cNvSpPr>
          <p:nvPr/>
        </p:nvSpPr>
        <p:spPr>
          <a:xfrm>
            <a:off x="6560129" y="3976901"/>
            <a:ext cx="9525" cy="1463040"/>
          </a:xfrm>
          <a:prstGeom prst="rect">
            <a:avLst/>
          </a:prstGeom>
          <a:solidFill>
            <a:srgbClr val="A8D4EC"/>
          </a:solidFill>
          <a:ln>
            <a:solidFill>
              <a:schemeClr val="accent6">
                <a:lumMod val="60000"/>
                <a:lumOff val="40000"/>
              </a:schemeClr>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28" name="D1">
            <a:extLst>
              <a:ext uri="{FF2B5EF4-FFF2-40B4-BE49-F238E27FC236}">
                <a16:creationId xmlns:a16="http://schemas.microsoft.com/office/drawing/2014/main" id="{AC560CCC-CCD5-7CEF-C8AE-EAF20615F544}"/>
              </a:ext>
            </a:extLst>
          </p:cNvPr>
          <p:cNvSpPr>
            <a:spLocks noGrp="1"/>
          </p:cNvSpPr>
          <p:nvPr/>
        </p:nvSpPr>
        <p:spPr>
          <a:xfrm>
            <a:off x="9244409" y="3976901"/>
            <a:ext cx="9525" cy="1463040"/>
          </a:xfrm>
          <a:prstGeom prst="rect">
            <a:avLst/>
          </a:prstGeom>
          <a:solidFill>
            <a:srgbClr val="A8D4EC"/>
          </a:solidFill>
          <a:ln>
            <a:solidFill>
              <a:schemeClr val="accent6">
                <a:lumMod val="60000"/>
                <a:lumOff val="40000"/>
              </a:schemeClr>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29" name="Title 1">
            <a:extLst>
              <a:ext uri="{FF2B5EF4-FFF2-40B4-BE49-F238E27FC236}">
                <a16:creationId xmlns:a16="http://schemas.microsoft.com/office/drawing/2014/main" id="{A7C2B1DD-3DF7-4C2E-5E09-6BF86C27DD5F}"/>
              </a:ext>
            </a:extLst>
          </p:cNvPr>
          <p:cNvSpPr>
            <a:spLocks noGrp="1"/>
          </p:cNvSpPr>
          <p:nvPr/>
        </p:nvSpPr>
        <p:spPr>
          <a:xfrm>
            <a:off x="700853" y="598972"/>
            <a:ext cx="10972800" cy="624252"/>
          </a:xfrm>
          <a:prstGeom prst="rect">
            <a:avLst/>
          </a:prstGeom>
        </p:spPr>
        <p:txBody>
          <a:bodyPr lIns="0" rIns="0">
            <a:normAutofit fontScale="90000" lnSpcReduction="20000"/>
          </a:bodyPr>
          <a:lstStyle>
            <a:lvl1pPr algn="l" defTabSz="457200" rtl="0" eaLnBrk="1" latinLnBrk="0" hangingPunct="1">
              <a:lnSpc>
                <a:spcPct val="100000"/>
              </a:lnSpc>
              <a:spcBef>
                <a:spcPct val="0"/>
              </a:spcBef>
              <a:buNone/>
              <a:defRPr sz="4400" b="1" i="0" kern="1200" cap="none">
                <a:solidFill>
                  <a:schemeClr val="tx1"/>
                </a:solidFill>
                <a:latin typeface="+mj-lt"/>
                <a:ea typeface="Gibson Medium" pitchFamily="50"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Other Benefits</a:t>
            </a:r>
          </a:p>
        </p:txBody>
      </p:sp>
    </p:spTree>
    <p:extLst>
      <p:ext uri="{BB962C8B-B14F-4D97-AF65-F5344CB8AC3E}">
        <p14:creationId xmlns:p14="http://schemas.microsoft.com/office/powerpoint/2010/main" val="4029666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5CEA8E-0871-1F3F-22E0-9BDA54BEE0CA}"/>
              </a:ext>
            </a:extLst>
          </p:cNvPr>
          <p:cNvSpPr/>
          <p:nvPr/>
        </p:nvSpPr>
        <p:spPr>
          <a:xfrm>
            <a:off x="292963" y="6285390"/>
            <a:ext cx="585926" cy="4172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470F795-47B2-5E7A-39F1-7CC764D10D65}"/>
              </a:ext>
            </a:extLst>
          </p:cNvPr>
          <p:cNvSpPr>
            <a:spLocks noGrp="1"/>
          </p:cNvSpPr>
          <p:nvPr>
            <p:ph type="sldNum" sz="quarter" idx="11"/>
          </p:nvPr>
        </p:nvSpPr>
        <p:spPr/>
        <p:txBody>
          <a:bodyPr/>
          <a:lstStyle/>
          <a:p>
            <a:fld id="{3A98EE3D-8CD1-4C3F-BD1C-C98C9596463C}" type="slidenum">
              <a:rPr lang="en-US" smtClean="0"/>
              <a:pPr/>
              <a:t>26</a:t>
            </a:fld>
            <a:endParaRPr lang="en-US"/>
          </a:p>
        </p:txBody>
      </p:sp>
      <p:sp>
        <p:nvSpPr>
          <p:cNvPr id="11" name="Text Placeholder 10">
            <a:extLst>
              <a:ext uri="{FF2B5EF4-FFF2-40B4-BE49-F238E27FC236}">
                <a16:creationId xmlns:a16="http://schemas.microsoft.com/office/drawing/2014/main" id="{D1422F51-B9A0-0A44-BC8F-94E30C88E703}"/>
              </a:ext>
            </a:extLst>
          </p:cNvPr>
          <p:cNvSpPr>
            <a:spLocks noGrp="1"/>
          </p:cNvSpPr>
          <p:nvPr>
            <p:ph type="body" sz="quarter" idx="4294967295"/>
          </p:nvPr>
        </p:nvSpPr>
        <p:spPr>
          <a:xfrm>
            <a:off x="1108614" y="2700534"/>
            <a:ext cx="2938510" cy="584775"/>
          </a:xfrm>
        </p:spPr>
        <p:txBody>
          <a:bodyPr/>
          <a:lstStyle/>
          <a:p>
            <a:pPr marL="0" indent="0" algn="ctr">
              <a:buNone/>
            </a:pPr>
            <a:r>
              <a:rPr lang="en-US" sz="3200" b="1" dirty="0"/>
              <a:t>Next Steps</a:t>
            </a:r>
          </a:p>
        </p:txBody>
      </p:sp>
      <p:pic>
        <p:nvPicPr>
          <p:cNvPr id="2" name="Picture 12">
            <a:extLst>
              <a:ext uri="{FF2B5EF4-FFF2-40B4-BE49-F238E27FC236}">
                <a16:creationId xmlns:a16="http://schemas.microsoft.com/office/drawing/2014/main" id="{C6F9464F-D801-BF24-1D4D-7EAEDC8A91C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78889" y="5404672"/>
            <a:ext cx="3664002" cy="1019242"/>
          </a:xfrm>
          <a:prstGeom prst="rect">
            <a:avLst/>
          </a:prstGeom>
        </p:spPr>
      </p:pic>
      <p:pic>
        <p:nvPicPr>
          <p:cNvPr id="3" name="Picture 2" descr="A group of kids running on a walkway&#10;&#10;AI-generated content may be incorrect.">
            <a:extLst>
              <a:ext uri="{FF2B5EF4-FFF2-40B4-BE49-F238E27FC236}">
                <a16:creationId xmlns:a16="http://schemas.microsoft.com/office/drawing/2014/main" id="{DAE9DC61-A90A-F7C0-3B14-51DCA43F638D}"/>
              </a:ext>
            </a:extLst>
          </p:cNvPr>
          <p:cNvPicPr>
            <a:picLocks noChangeAspect="1"/>
          </p:cNvPicPr>
          <p:nvPr/>
        </p:nvPicPr>
        <p:blipFill>
          <a:blip r:embed="rId3"/>
          <a:stretch>
            <a:fillRect/>
          </a:stretch>
        </p:blipFill>
        <p:spPr>
          <a:xfrm>
            <a:off x="4730165" y="423164"/>
            <a:ext cx="6829425" cy="6000750"/>
          </a:xfrm>
          <a:prstGeom prst="rect">
            <a:avLst/>
          </a:prstGeom>
        </p:spPr>
      </p:pic>
    </p:spTree>
    <p:extLst>
      <p:ext uri="{BB962C8B-B14F-4D97-AF65-F5344CB8AC3E}">
        <p14:creationId xmlns:p14="http://schemas.microsoft.com/office/powerpoint/2010/main" val="397941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7BAB2-E624-6B73-F0A8-29821EECA760}"/>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CD31D0D-4C87-EE79-953B-DACFBA3E96E0}"/>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C6AEB979-585D-B756-37D1-9A03EB06879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58F80FC4-6A1D-F3AF-96FB-BFC531F2F75A}"/>
              </a:ext>
            </a:extLst>
          </p:cNvPr>
          <p:cNvSpPr txBox="1"/>
          <p:nvPr/>
        </p:nvSpPr>
        <p:spPr>
          <a:xfrm>
            <a:off x="1820935" y="1449095"/>
            <a:ext cx="796052" cy="369332"/>
          </a:xfrm>
          <a:prstGeom prst="rect">
            <a:avLst/>
          </a:prstGeom>
          <a:noFill/>
        </p:spPr>
        <p:txBody>
          <a:bodyPr wrap="none" rtlCol="0">
            <a:spAutoFit/>
          </a:bodyPr>
          <a:lstStyle/>
          <a:p>
            <a:r>
              <a:rPr lang="en-US" b="1">
                <a:solidFill>
                  <a:schemeClr val="bg1"/>
                </a:solidFill>
              </a:rPr>
              <a:t>West</a:t>
            </a:r>
            <a:r>
              <a:rPr lang="en-US"/>
              <a:t> </a:t>
            </a:r>
          </a:p>
        </p:txBody>
      </p:sp>
      <p:sp>
        <p:nvSpPr>
          <p:cNvPr id="13" name="TextBox 12">
            <a:extLst>
              <a:ext uri="{FF2B5EF4-FFF2-40B4-BE49-F238E27FC236}">
                <a16:creationId xmlns:a16="http://schemas.microsoft.com/office/drawing/2014/main" id="{926BB4EE-2C8B-47EE-590C-27286C69124B}"/>
              </a:ext>
            </a:extLst>
          </p:cNvPr>
          <p:cNvSpPr txBox="1"/>
          <p:nvPr/>
        </p:nvSpPr>
        <p:spPr>
          <a:xfrm>
            <a:off x="4565615" y="1449095"/>
            <a:ext cx="1043876" cy="369332"/>
          </a:xfrm>
          <a:prstGeom prst="rect">
            <a:avLst/>
          </a:prstGeom>
          <a:noFill/>
        </p:spPr>
        <p:txBody>
          <a:bodyPr wrap="none" rtlCol="0">
            <a:spAutoFit/>
          </a:bodyPr>
          <a:lstStyle/>
          <a:p>
            <a:r>
              <a:rPr lang="en-US" b="1">
                <a:solidFill>
                  <a:schemeClr val="bg1"/>
                </a:solidFill>
              </a:rPr>
              <a:t>Central</a:t>
            </a:r>
            <a:r>
              <a:rPr lang="en-US"/>
              <a:t> </a:t>
            </a:r>
          </a:p>
        </p:txBody>
      </p:sp>
      <p:sp>
        <p:nvSpPr>
          <p:cNvPr id="14" name="TextBox 13">
            <a:extLst>
              <a:ext uri="{FF2B5EF4-FFF2-40B4-BE49-F238E27FC236}">
                <a16:creationId xmlns:a16="http://schemas.microsoft.com/office/drawing/2014/main" id="{D62A65BC-38DE-DBF6-9347-221F0589CF30}"/>
              </a:ext>
            </a:extLst>
          </p:cNvPr>
          <p:cNvSpPr txBox="1"/>
          <p:nvPr/>
        </p:nvSpPr>
        <p:spPr>
          <a:xfrm>
            <a:off x="7311169" y="1447784"/>
            <a:ext cx="902811" cy="369332"/>
          </a:xfrm>
          <a:prstGeom prst="rect">
            <a:avLst/>
          </a:prstGeom>
          <a:noFill/>
        </p:spPr>
        <p:txBody>
          <a:bodyPr wrap="none" rtlCol="0">
            <a:spAutoFit/>
          </a:bodyPr>
          <a:lstStyle/>
          <a:p>
            <a:r>
              <a:rPr lang="en-US" b="1">
                <a:solidFill>
                  <a:schemeClr val="bg1"/>
                </a:solidFill>
              </a:rPr>
              <a:t>South</a:t>
            </a:r>
            <a:r>
              <a:rPr lang="en-US"/>
              <a:t> </a:t>
            </a:r>
          </a:p>
        </p:txBody>
      </p:sp>
      <p:sp>
        <p:nvSpPr>
          <p:cNvPr id="15" name="TextBox 14">
            <a:extLst>
              <a:ext uri="{FF2B5EF4-FFF2-40B4-BE49-F238E27FC236}">
                <a16:creationId xmlns:a16="http://schemas.microsoft.com/office/drawing/2014/main" id="{73EF386B-C381-BC37-28FF-0F6ACA629F08}"/>
              </a:ext>
            </a:extLst>
          </p:cNvPr>
          <p:cNvSpPr txBox="1"/>
          <p:nvPr/>
        </p:nvSpPr>
        <p:spPr>
          <a:xfrm>
            <a:off x="10003015" y="1447784"/>
            <a:ext cx="736099" cy="369332"/>
          </a:xfrm>
          <a:prstGeom prst="rect">
            <a:avLst/>
          </a:prstGeom>
          <a:noFill/>
        </p:spPr>
        <p:txBody>
          <a:bodyPr wrap="none" rtlCol="0">
            <a:spAutoFit/>
          </a:bodyPr>
          <a:lstStyle/>
          <a:p>
            <a:r>
              <a:rPr lang="en-US" b="1">
                <a:solidFill>
                  <a:schemeClr val="bg1"/>
                </a:solidFill>
              </a:rPr>
              <a:t>East</a:t>
            </a:r>
            <a:r>
              <a:rPr lang="en-US"/>
              <a:t> </a:t>
            </a:r>
          </a:p>
        </p:txBody>
      </p:sp>
      <p:sp>
        <p:nvSpPr>
          <p:cNvPr id="2" name="TextBox 1">
            <a:extLst>
              <a:ext uri="{FF2B5EF4-FFF2-40B4-BE49-F238E27FC236}">
                <a16:creationId xmlns:a16="http://schemas.microsoft.com/office/drawing/2014/main" id="{364CAD9F-60F6-BFCD-0323-753FA902095E}"/>
              </a:ext>
            </a:extLst>
          </p:cNvPr>
          <p:cNvSpPr txBox="1"/>
          <p:nvPr/>
        </p:nvSpPr>
        <p:spPr>
          <a:xfrm>
            <a:off x="1213338" y="814754"/>
            <a:ext cx="10380784"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400" b="1" i="0" u="none" strike="noStrike">
                <a:solidFill>
                  <a:srgbClr val="000000"/>
                </a:solidFill>
                <a:latin typeface="Aptos"/>
                <a:ea typeface="Calibri"/>
                <a:cs typeface="Calibri"/>
              </a:rPr>
              <a:t>TRANSPAC</a:t>
            </a:r>
            <a:r>
              <a:rPr lang="en-US" sz="2400" b="0" i="0" u="none" strike="noStrike">
                <a:solidFill>
                  <a:srgbClr val="000000"/>
                </a:solidFill>
                <a:latin typeface="Aptos"/>
                <a:ea typeface="Calibri"/>
                <a:cs typeface="Calibri"/>
              </a:rPr>
              <a:t>: CCTA is coordinating a countywide four-month youth transit pilot that combines two components: a two-month summer program (June-July 2026) the existing Pass2Class school-year program (August-September 2026) providing free passes to enrolled students. </a:t>
            </a:r>
            <a:r>
              <a:rPr lang="en-US" sz="2400" b="0" i="0">
                <a:solidFill>
                  <a:srgbClr val="444444"/>
                </a:solidFill>
                <a:latin typeface="Aptos"/>
                <a:ea typeface="Calibri"/>
                <a:cs typeface="Calibri"/>
              </a:rPr>
              <a:t>​</a:t>
            </a:r>
          </a:p>
          <a:p>
            <a:endParaRPr lang="en-US" sz="2400" b="1">
              <a:solidFill>
                <a:srgbClr val="000000"/>
              </a:solidFill>
              <a:latin typeface="Aptos"/>
              <a:ea typeface="Calibri"/>
              <a:cs typeface="Calibri"/>
            </a:endParaRPr>
          </a:p>
          <a:p>
            <a:pPr algn="l"/>
            <a:r>
              <a:rPr lang="en-US" sz="2400" b="1" i="0" u="none" strike="noStrike">
                <a:solidFill>
                  <a:srgbClr val="000000"/>
                </a:solidFill>
                <a:latin typeface="Aptos"/>
                <a:ea typeface="Calibri"/>
                <a:cs typeface="Calibri"/>
              </a:rPr>
              <a:t>SWAT</a:t>
            </a:r>
            <a:r>
              <a:rPr lang="en-US" sz="2400" b="0" i="0" u="none" strike="noStrike">
                <a:solidFill>
                  <a:srgbClr val="000000"/>
                </a:solidFill>
                <a:latin typeface="Aptos"/>
                <a:ea typeface="Calibri"/>
                <a:cs typeface="Calibri"/>
              </a:rPr>
              <a:t>: This countywide, four-month youth transit pilot is a combination and coordination of two consecutive programs: a two-month summer program where youth ages 6-18 can ride free without passes, and the existing Pass2Class school-year program providing free passes to enrolled students. While the Pass2Class component is funded through Transportation Fund for Clean Air (TFCA), the summer component requires separate subregional funding of $5,933</a:t>
            </a:r>
            <a:endParaRPr lang="en-US" sz="2400"/>
          </a:p>
          <a:p>
            <a:pPr algn="ctr"/>
            <a:endParaRPr lang="en-US"/>
          </a:p>
        </p:txBody>
      </p:sp>
    </p:spTree>
    <p:extLst>
      <p:ext uri="{BB962C8B-B14F-4D97-AF65-F5344CB8AC3E}">
        <p14:creationId xmlns:p14="http://schemas.microsoft.com/office/powerpoint/2010/main" val="332314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E8EC0-5A0E-BF2C-7CC0-2447D7276033}"/>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6487E3-AB10-C4D5-B880-D6BD1111F315}"/>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B00C2F94-3ABC-AB77-2D23-D6117791D99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3127ECDB-7CA2-FCF5-AF93-D82A9DEDCED1}"/>
              </a:ext>
            </a:extLst>
          </p:cNvPr>
          <p:cNvSpPr txBox="1"/>
          <p:nvPr/>
        </p:nvSpPr>
        <p:spPr>
          <a:xfrm>
            <a:off x="1820935" y="1449095"/>
            <a:ext cx="796052" cy="369332"/>
          </a:xfrm>
          <a:prstGeom prst="rect">
            <a:avLst/>
          </a:prstGeom>
          <a:noFill/>
        </p:spPr>
        <p:txBody>
          <a:bodyPr wrap="none" rtlCol="0">
            <a:spAutoFit/>
          </a:bodyPr>
          <a:lstStyle/>
          <a:p>
            <a:r>
              <a:rPr lang="en-US" b="1">
                <a:solidFill>
                  <a:schemeClr val="bg1"/>
                </a:solidFill>
              </a:rPr>
              <a:t>West</a:t>
            </a:r>
            <a:r>
              <a:rPr lang="en-US"/>
              <a:t> </a:t>
            </a:r>
          </a:p>
        </p:txBody>
      </p:sp>
      <p:sp>
        <p:nvSpPr>
          <p:cNvPr id="13" name="TextBox 12">
            <a:extLst>
              <a:ext uri="{FF2B5EF4-FFF2-40B4-BE49-F238E27FC236}">
                <a16:creationId xmlns:a16="http://schemas.microsoft.com/office/drawing/2014/main" id="{A2066CE6-30AE-94F0-02DA-D232FA01967A}"/>
              </a:ext>
            </a:extLst>
          </p:cNvPr>
          <p:cNvSpPr txBox="1"/>
          <p:nvPr/>
        </p:nvSpPr>
        <p:spPr>
          <a:xfrm>
            <a:off x="4565615" y="1449095"/>
            <a:ext cx="1043876" cy="369332"/>
          </a:xfrm>
          <a:prstGeom prst="rect">
            <a:avLst/>
          </a:prstGeom>
          <a:noFill/>
        </p:spPr>
        <p:txBody>
          <a:bodyPr wrap="none" rtlCol="0">
            <a:spAutoFit/>
          </a:bodyPr>
          <a:lstStyle/>
          <a:p>
            <a:r>
              <a:rPr lang="en-US" b="1">
                <a:solidFill>
                  <a:schemeClr val="bg1"/>
                </a:solidFill>
              </a:rPr>
              <a:t>Central</a:t>
            </a:r>
            <a:r>
              <a:rPr lang="en-US"/>
              <a:t> </a:t>
            </a:r>
          </a:p>
        </p:txBody>
      </p:sp>
      <p:sp>
        <p:nvSpPr>
          <p:cNvPr id="14" name="TextBox 13">
            <a:extLst>
              <a:ext uri="{FF2B5EF4-FFF2-40B4-BE49-F238E27FC236}">
                <a16:creationId xmlns:a16="http://schemas.microsoft.com/office/drawing/2014/main" id="{6BE4DBDB-FFF7-BCEF-0B6C-AA96633B872A}"/>
              </a:ext>
            </a:extLst>
          </p:cNvPr>
          <p:cNvSpPr txBox="1"/>
          <p:nvPr/>
        </p:nvSpPr>
        <p:spPr>
          <a:xfrm>
            <a:off x="7311169" y="1447784"/>
            <a:ext cx="902811" cy="369332"/>
          </a:xfrm>
          <a:prstGeom prst="rect">
            <a:avLst/>
          </a:prstGeom>
          <a:noFill/>
        </p:spPr>
        <p:txBody>
          <a:bodyPr wrap="none" rtlCol="0">
            <a:spAutoFit/>
          </a:bodyPr>
          <a:lstStyle/>
          <a:p>
            <a:r>
              <a:rPr lang="en-US" b="1">
                <a:solidFill>
                  <a:schemeClr val="bg1"/>
                </a:solidFill>
              </a:rPr>
              <a:t>South</a:t>
            </a:r>
            <a:r>
              <a:rPr lang="en-US"/>
              <a:t> </a:t>
            </a:r>
          </a:p>
        </p:txBody>
      </p:sp>
      <p:sp>
        <p:nvSpPr>
          <p:cNvPr id="16" name="TextBox 15">
            <a:extLst>
              <a:ext uri="{FF2B5EF4-FFF2-40B4-BE49-F238E27FC236}">
                <a16:creationId xmlns:a16="http://schemas.microsoft.com/office/drawing/2014/main" id="{A39B2BBC-3A1E-5F4A-0AC6-323AE6B02406}"/>
              </a:ext>
            </a:extLst>
          </p:cNvPr>
          <p:cNvSpPr txBox="1"/>
          <p:nvPr/>
        </p:nvSpPr>
        <p:spPr>
          <a:xfrm>
            <a:off x="1255992" y="306650"/>
            <a:ext cx="9945445" cy="830997"/>
          </a:xfrm>
          <a:prstGeom prst="rect">
            <a:avLst/>
          </a:prstGeom>
          <a:noFill/>
        </p:spPr>
        <p:txBody>
          <a:bodyPr wrap="square" rtlCol="0">
            <a:spAutoFit/>
          </a:bodyPr>
          <a:lstStyle/>
          <a:p>
            <a:pPr algn="ctr"/>
            <a:r>
              <a:rPr lang="en-US" sz="2400" b="1"/>
              <a:t>Youth programs vary by subregion in Contra Costa County. </a:t>
            </a:r>
          </a:p>
          <a:p>
            <a:pPr algn="ctr"/>
            <a:r>
              <a:rPr lang="en-US" sz="2400" b="1"/>
              <a:t>The offerings are not uniform and the funding is complex.</a:t>
            </a:r>
          </a:p>
        </p:txBody>
      </p:sp>
      <p:pic>
        <p:nvPicPr>
          <p:cNvPr id="1041" name="Picture 17">
            <a:extLst>
              <a:ext uri="{FF2B5EF4-FFF2-40B4-BE49-F238E27FC236}">
                <a16:creationId xmlns:a16="http://schemas.microsoft.com/office/drawing/2014/main" id="{FDBF099E-5DA8-0C17-5E76-7C55F6643C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4872" y="1353695"/>
            <a:ext cx="1715129" cy="1614239"/>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extLst>
              <a:ext uri="{FF2B5EF4-FFF2-40B4-BE49-F238E27FC236}">
                <a16:creationId xmlns:a16="http://schemas.microsoft.com/office/drawing/2014/main" id="{9F6FA428-419C-C44E-5B8B-DE35D16782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471" y="1426563"/>
            <a:ext cx="1860148" cy="1434971"/>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a:extLst>
              <a:ext uri="{FF2B5EF4-FFF2-40B4-BE49-F238E27FC236}">
                <a16:creationId xmlns:a16="http://schemas.microsoft.com/office/drawing/2014/main" id="{FAE0240F-98D6-97BE-8E03-DBEC02EC24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0968" y="1351525"/>
            <a:ext cx="1957956" cy="1575115"/>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a:extLst>
              <a:ext uri="{FF2B5EF4-FFF2-40B4-BE49-F238E27FC236}">
                <a16:creationId xmlns:a16="http://schemas.microsoft.com/office/drawing/2014/main" id="{E2ED1CA0-696F-3F6F-8243-C1642697D0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7273" y="1356490"/>
            <a:ext cx="2362294" cy="1585629"/>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Ride Traffix logo. safe, simple, smart">
            <a:extLst>
              <a:ext uri="{FF2B5EF4-FFF2-40B4-BE49-F238E27FC236}">
                <a16:creationId xmlns:a16="http://schemas.microsoft.com/office/drawing/2014/main" id="{FF0F26D3-FA07-677E-E1D7-1E5EC1437BE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2483" y="3427521"/>
            <a:ext cx="2307530" cy="384586"/>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Safe Routes to School | Contra Costa Health">
            <a:extLst>
              <a:ext uri="{FF2B5EF4-FFF2-40B4-BE49-F238E27FC236}">
                <a16:creationId xmlns:a16="http://schemas.microsoft.com/office/drawing/2014/main" id="{B7A49532-6A0B-79DA-53DB-5B64272FB3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8605" y="4356746"/>
            <a:ext cx="1285717" cy="563193"/>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34253563-D5AA-3EE2-D792-D17D92B8921C}"/>
              </a:ext>
            </a:extLst>
          </p:cNvPr>
          <p:cNvSpPr txBox="1"/>
          <p:nvPr/>
        </p:nvSpPr>
        <p:spPr>
          <a:xfrm>
            <a:off x="1094519" y="2048078"/>
            <a:ext cx="796052" cy="369332"/>
          </a:xfrm>
          <a:prstGeom prst="rect">
            <a:avLst/>
          </a:prstGeom>
          <a:noFill/>
        </p:spPr>
        <p:txBody>
          <a:bodyPr wrap="none" rtlCol="0">
            <a:spAutoFit/>
          </a:bodyPr>
          <a:lstStyle/>
          <a:p>
            <a:r>
              <a:rPr lang="en-US" b="1">
                <a:solidFill>
                  <a:srgbClr val="0070C0"/>
                </a:solidFill>
              </a:rPr>
              <a:t>West</a:t>
            </a:r>
            <a:r>
              <a:rPr lang="en-US">
                <a:solidFill>
                  <a:srgbClr val="0070C0"/>
                </a:solidFill>
              </a:rPr>
              <a:t> </a:t>
            </a:r>
          </a:p>
        </p:txBody>
      </p:sp>
      <p:sp>
        <p:nvSpPr>
          <p:cNvPr id="32" name="TextBox 31">
            <a:extLst>
              <a:ext uri="{FF2B5EF4-FFF2-40B4-BE49-F238E27FC236}">
                <a16:creationId xmlns:a16="http://schemas.microsoft.com/office/drawing/2014/main" id="{46FB0AE5-34E2-ED63-DA5D-79951F954EB5}"/>
              </a:ext>
            </a:extLst>
          </p:cNvPr>
          <p:cNvSpPr txBox="1"/>
          <p:nvPr/>
        </p:nvSpPr>
        <p:spPr>
          <a:xfrm>
            <a:off x="3933698" y="2048078"/>
            <a:ext cx="1043876" cy="369332"/>
          </a:xfrm>
          <a:prstGeom prst="rect">
            <a:avLst/>
          </a:prstGeom>
          <a:noFill/>
        </p:spPr>
        <p:txBody>
          <a:bodyPr wrap="none" rtlCol="0">
            <a:spAutoFit/>
          </a:bodyPr>
          <a:lstStyle/>
          <a:p>
            <a:r>
              <a:rPr lang="en-US" b="1">
                <a:solidFill>
                  <a:srgbClr val="0070C0"/>
                </a:solidFill>
              </a:rPr>
              <a:t>Central</a:t>
            </a:r>
            <a:r>
              <a:rPr lang="en-US">
                <a:solidFill>
                  <a:srgbClr val="0070C0"/>
                </a:solidFill>
              </a:rPr>
              <a:t> </a:t>
            </a:r>
          </a:p>
        </p:txBody>
      </p:sp>
      <p:sp>
        <p:nvSpPr>
          <p:cNvPr id="33" name="TextBox 32">
            <a:extLst>
              <a:ext uri="{FF2B5EF4-FFF2-40B4-BE49-F238E27FC236}">
                <a16:creationId xmlns:a16="http://schemas.microsoft.com/office/drawing/2014/main" id="{46CB1DE4-3A94-1D08-9F17-9FDAF6AD4E2B}"/>
              </a:ext>
            </a:extLst>
          </p:cNvPr>
          <p:cNvSpPr txBox="1"/>
          <p:nvPr/>
        </p:nvSpPr>
        <p:spPr>
          <a:xfrm>
            <a:off x="7198420" y="2149304"/>
            <a:ext cx="902811" cy="369332"/>
          </a:xfrm>
          <a:prstGeom prst="rect">
            <a:avLst/>
          </a:prstGeom>
          <a:noFill/>
        </p:spPr>
        <p:txBody>
          <a:bodyPr wrap="none" rtlCol="0">
            <a:spAutoFit/>
          </a:bodyPr>
          <a:lstStyle/>
          <a:p>
            <a:r>
              <a:rPr lang="en-US" b="1">
                <a:solidFill>
                  <a:srgbClr val="0070C0"/>
                </a:solidFill>
              </a:rPr>
              <a:t>South</a:t>
            </a:r>
            <a:r>
              <a:rPr lang="en-US">
                <a:solidFill>
                  <a:srgbClr val="0070C0"/>
                </a:solidFill>
              </a:rPr>
              <a:t> </a:t>
            </a:r>
          </a:p>
        </p:txBody>
      </p:sp>
      <p:pic>
        <p:nvPicPr>
          <p:cNvPr id="2" name="Picture 1" descr="Fixed Route 31-Day Pass General Public (Age 6-64) – WestCAT Online Tickets  and Store">
            <a:extLst>
              <a:ext uri="{FF2B5EF4-FFF2-40B4-BE49-F238E27FC236}">
                <a16:creationId xmlns:a16="http://schemas.microsoft.com/office/drawing/2014/main" id="{59C84C87-6DDE-E935-C226-E8B840D75881}"/>
              </a:ext>
            </a:extLst>
          </p:cNvPr>
          <p:cNvPicPr>
            <a:picLocks noChangeAspect="1"/>
          </p:cNvPicPr>
          <p:nvPr/>
        </p:nvPicPr>
        <p:blipFill>
          <a:blip r:embed="rId9"/>
          <a:stretch>
            <a:fillRect/>
          </a:stretch>
        </p:blipFill>
        <p:spPr>
          <a:xfrm>
            <a:off x="1183289" y="3114219"/>
            <a:ext cx="618011" cy="1056726"/>
          </a:xfrm>
          <a:prstGeom prst="rect">
            <a:avLst/>
          </a:prstGeom>
        </p:spPr>
      </p:pic>
      <p:pic>
        <p:nvPicPr>
          <p:cNvPr id="3" name="Picture 35" descr="Safe Routes to School | Contra Costa Health">
            <a:extLst>
              <a:ext uri="{FF2B5EF4-FFF2-40B4-BE49-F238E27FC236}">
                <a16:creationId xmlns:a16="http://schemas.microsoft.com/office/drawing/2014/main" id="{31858B77-1AA5-B40B-0650-7A7286D98F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14342" y="3366146"/>
            <a:ext cx="1285717" cy="563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5" descr="Safe Routes to School | Contra Costa Health">
            <a:extLst>
              <a:ext uri="{FF2B5EF4-FFF2-40B4-BE49-F238E27FC236}">
                <a16:creationId xmlns:a16="http://schemas.microsoft.com/office/drawing/2014/main" id="{6C5705A8-67D7-E454-FDEE-290C32EA3CA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0064" y="5013237"/>
            <a:ext cx="1285717" cy="5631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1" descr="Youth Transportation | 511 Contra Costa">
            <a:extLst>
              <a:ext uri="{FF2B5EF4-FFF2-40B4-BE49-F238E27FC236}">
                <a16:creationId xmlns:a16="http://schemas.microsoft.com/office/drawing/2014/main" id="{29293455-4778-E47C-3B0F-863003A6376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80481" y="3156543"/>
            <a:ext cx="750306" cy="8018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close up of a letter&#10;&#10;AI-generated content may be incorrect.">
            <a:extLst>
              <a:ext uri="{FF2B5EF4-FFF2-40B4-BE49-F238E27FC236}">
                <a16:creationId xmlns:a16="http://schemas.microsoft.com/office/drawing/2014/main" id="{A22FEED6-DF4A-B9D0-BE21-9EAC590BA1EA}"/>
              </a:ext>
            </a:extLst>
          </p:cNvPr>
          <p:cNvPicPr>
            <a:picLocks noChangeAspect="1"/>
          </p:cNvPicPr>
          <p:nvPr/>
        </p:nvPicPr>
        <p:blipFill>
          <a:blip r:embed="rId11"/>
          <a:stretch>
            <a:fillRect/>
          </a:stretch>
        </p:blipFill>
        <p:spPr>
          <a:xfrm>
            <a:off x="6313610" y="4192465"/>
            <a:ext cx="2665535" cy="284285"/>
          </a:xfrm>
          <a:prstGeom prst="rect">
            <a:avLst/>
          </a:prstGeom>
        </p:spPr>
      </p:pic>
      <p:pic>
        <p:nvPicPr>
          <p:cNvPr id="9" name="Picture 8" descr="A blue text on a blue background&#10;&#10;AI-generated content may be incorrect.">
            <a:extLst>
              <a:ext uri="{FF2B5EF4-FFF2-40B4-BE49-F238E27FC236}">
                <a16:creationId xmlns:a16="http://schemas.microsoft.com/office/drawing/2014/main" id="{1FCF3DF1-55C9-3027-B331-57B51B90955B}"/>
              </a:ext>
            </a:extLst>
          </p:cNvPr>
          <p:cNvPicPr>
            <a:picLocks noChangeAspect="1"/>
          </p:cNvPicPr>
          <p:nvPr/>
        </p:nvPicPr>
        <p:blipFill>
          <a:blip r:embed="rId12"/>
          <a:stretch>
            <a:fillRect/>
          </a:stretch>
        </p:blipFill>
        <p:spPr>
          <a:xfrm>
            <a:off x="3797544" y="4200525"/>
            <a:ext cx="1314451" cy="561243"/>
          </a:xfrm>
          <a:prstGeom prst="rect">
            <a:avLst/>
          </a:prstGeom>
        </p:spPr>
      </p:pic>
      <p:sp>
        <p:nvSpPr>
          <p:cNvPr id="10" name="TextBox 33">
            <a:extLst>
              <a:ext uri="{FF2B5EF4-FFF2-40B4-BE49-F238E27FC236}">
                <a16:creationId xmlns:a16="http://schemas.microsoft.com/office/drawing/2014/main" id="{9C8207BB-9E6D-EA91-2EE0-1DFA0F62DD6D}"/>
              </a:ext>
            </a:extLst>
          </p:cNvPr>
          <p:cNvSpPr txBox="1"/>
          <p:nvPr/>
        </p:nvSpPr>
        <p:spPr>
          <a:xfrm>
            <a:off x="10087787" y="2048078"/>
            <a:ext cx="736099"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0070C0"/>
                </a:solidFill>
              </a:rPr>
              <a:t>East</a:t>
            </a:r>
            <a:r>
              <a:rPr lang="en-US">
                <a:solidFill>
                  <a:srgbClr val="0070C0"/>
                </a:solidFill>
              </a:rPr>
              <a:t> </a:t>
            </a:r>
          </a:p>
        </p:txBody>
      </p:sp>
      <p:pic>
        <p:nvPicPr>
          <p:cNvPr id="15" name="Picture 14" descr="2025/2026 “Be Reel!” Video Contest! &amp; Awards Ceremony! – Street Smarts">
            <a:extLst>
              <a:ext uri="{FF2B5EF4-FFF2-40B4-BE49-F238E27FC236}">
                <a16:creationId xmlns:a16="http://schemas.microsoft.com/office/drawing/2014/main" id="{9A13700A-488B-6D10-A4E5-F37EA518CE3A}"/>
              </a:ext>
            </a:extLst>
          </p:cNvPr>
          <p:cNvPicPr>
            <a:picLocks noChangeAspect="1"/>
          </p:cNvPicPr>
          <p:nvPr/>
        </p:nvPicPr>
        <p:blipFill>
          <a:blip r:embed="rId13"/>
          <a:stretch>
            <a:fillRect/>
          </a:stretch>
        </p:blipFill>
        <p:spPr>
          <a:xfrm>
            <a:off x="7805056" y="4638989"/>
            <a:ext cx="825640" cy="1155560"/>
          </a:xfrm>
          <a:prstGeom prst="rect">
            <a:avLst/>
          </a:prstGeom>
        </p:spPr>
      </p:pic>
      <p:pic>
        <p:nvPicPr>
          <p:cNvPr id="17" name="Picture 35" descr="Safe Routes to School | Contra Costa Health">
            <a:extLst>
              <a:ext uri="{FF2B5EF4-FFF2-40B4-BE49-F238E27FC236}">
                <a16:creationId xmlns:a16="http://schemas.microsoft.com/office/drawing/2014/main" id="{F3B53525-E8CF-583C-8A4B-DCFF675D06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68438" y="4737745"/>
            <a:ext cx="1285717" cy="563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93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55855-A72A-03CF-8D7D-A57A92EAC2F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45F772-A8E8-733A-D259-A576BD9B4E8E}"/>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67E563A4-89F6-E5D5-9629-C403AC2BEC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31" name="Picture 7">
            <a:extLst>
              <a:ext uri="{FF2B5EF4-FFF2-40B4-BE49-F238E27FC236}">
                <a16:creationId xmlns:a16="http://schemas.microsoft.com/office/drawing/2014/main" id="{209283EB-8700-7680-D66D-4790FCE84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9531" y="131351"/>
            <a:ext cx="2875878" cy="270670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886CC6F1-8700-EE81-3F8D-98F6C4503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2295" y="571001"/>
            <a:ext cx="2642141" cy="212552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8D174134-D74A-CB5A-8F84-9A259EB2C0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999" y="579765"/>
            <a:ext cx="2743944" cy="2116757"/>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a:extLst>
              <a:ext uri="{FF2B5EF4-FFF2-40B4-BE49-F238E27FC236}">
                <a16:creationId xmlns:a16="http://schemas.microsoft.com/office/drawing/2014/main" id="{9AE8CCC5-584B-87E8-CDDA-4F6E4D7F1A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3827" y="484471"/>
            <a:ext cx="2980330" cy="200047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77BF47E-AD9C-4663-0008-0E6AFCA9F560}"/>
              </a:ext>
            </a:extLst>
          </p:cNvPr>
          <p:cNvSpPr txBox="1"/>
          <p:nvPr/>
        </p:nvSpPr>
        <p:spPr>
          <a:xfrm>
            <a:off x="1820935" y="1449095"/>
            <a:ext cx="796052" cy="369332"/>
          </a:xfrm>
          <a:prstGeom prst="rect">
            <a:avLst/>
          </a:prstGeom>
          <a:noFill/>
        </p:spPr>
        <p:txBody>
          <a:bodyPr wrap="none" rtlCol="0">
            <a:spAutoFit/>
          </a:bodyPr>
          <a:lstStyle/>
          <a:p>
            <a:r>
              <a:rPr lang="en-US" b="1">
                <a:solidFill>
                  <a:schemeClr val="bg1"/>
                </a:solidFill>
              </a:rPr>
              <a:t>West</a:t>
            </a:r>
            <a:r>
              <a:rPr lang="en-US"/>
              <a:t> </a:t>
            </a:r>
          </a:p>
        </p:txBody>
      </p:sp>
      <p:sp>
        <p:nvSpPr>
          <p:cNvPr id="13" name="TextBox 12">
            <a:extLst>
              <a:ext uri="{FF2B5EF4-FFF2-40B4-BE49-F238E27FC236}">
                <a16:creationId xmlns:a16="http://schemas.microsoft.com/office/drawing/2014/main" id="{D41770CF-B52D-CE32-D468-AC9095B0C535}"/>
              </a:ext>
            </a:extLst>
          </p:cNvPr>
          <p:cNvSpPr txBox="1"/>
          <p:nvPr/>
        </p:nvSpPr>
        <p:spPr>
          <a:xfrm>
            <a:off x="4565615" y="1449095"/>
            <a:ext cx="1043876" cy="369332"/>
          </a:xfrm>
          <a:prstGeom prst="rect">
            <a:avLst/>
          </a:prstGeom>
          <a:noFill/>
        </p:spPr>
        <p:txBody>
          <a:bodyPr wrap="none" rtlCol="0">
            <a:spAutoFit/>
          </a:bodyPr>
          <a:lstStyle/>
          <a:p>
            <a:r>
              <a:rPr lang="en-US" b="1">
                <a:solidFill>
                  <a:schemeClr val="bg1"/>
                </a:solidFill>
              </a:rPr>
              <a:t>Central</a:t>
            </a:r>
            <a:r>
              <a:rPr lang="en-US"/>
              <a:t> </a:t>
            </a:r>
          </a:p>
        </p:txBody>
      </p:sp>
      <p:sp>
        <p:nvSpPr>
          <p:cNvPr id="14" name="TextBox 13">
            <a:extLst>
              <a:ext uri="{FF2B5EF4-FFF2-40B4-BE49-F238E27FC236}">
                <a16:creationId xmlns:a16="http://schemas.microsoft.com/office/drawing/2014/main" id="{94EB8420-1B1B-BE6D-1865-0A68D7408CBD}"/>
              </a:ext>
            </a:extLst>
          </p:cNvPr>
          <p:cNvSpPr txBox="1"/>
          <p:nvPr/>
        </p:nvSpPr>
        <p:spPr>
          <a:xfrm>
            <a:off x="7311169" y="1447784"/>
            <a:ext cx="902811" cy="369332"/>
          </a:xfrm>
          <a:prstGeom prst="rect">
            <a:avLst/>
          </a:prstGeom>
          <a:noFill/>
        </p:spPr>
        <p:txBody>
          <a:bodyPr wrap="none" rtlCol="0">
            <a:spAutoFit/>
          </a:bodyPr>
          <a:lstStyle/>
          <a:p>
            <a:r>
              <a:rPr lang="en-US" b="1">
                <a:solidFill>
                  <a:schemeClr val="bg1"/>
                </a:solidFill>
              </a:rPr>
              <a:t>South</a:t>
            </a:r>
            <a:r>
              <a:rPr lang="en-US"/>
              <a:t> </a:t>
            </a:r>
          </a:p>
        </p:txBody>
      </p:sp>
      <p:sp>
        <p:nvSpPr>
          <p:cNvPr id="15" name="TextBox 14">
            <a:extLst>
              <a:ext uri="{FF2B5EF4-FFF2-40B4-BE49-F238E27FC236}">
                <a16:creationId xmlns:a16="http://schemas.microsoft.com/office/drawing/2014/main" id="{796C5428-4802-DCAD-2B5B-DD73D910C488}"/>
              </a:ext>
            </a:extLst>
          </p:cNvPr>
          <p:cNvSpPr txBox="1"/>
          <p:nvPr/>
        </p:nvSpPr>
        <p:spPr>
          <a:xfrm>
            <a:off x="10003015" y="1447784"/>
            <a:ext cx="736099" cy="369332"/>
          </a:xfrm>
          <a:prstGeom prst="rect">
            <a:avLst/>
          </a:prstGeom>
          <a:noFill/>
        </p:spPr>
        <p:txBody>
          <a:bodyPr wrap="none" rtlCol="0">
            <a:spAutoFit/>
          </a:bodyPr>
          <a:lstStyle/>
          <a:p>
            <a:r>
              <a:rPr lang="en-US" b="1">
                <a:solidFill>
                  <a:schemeClr val="bg1"/>
                </a:solidFill>
              </a:rPr>
              <a:t>East</a:t>
            </a:r>
            <a:r>
              <a:rPr lang="en-US"/>
              <a:t> </a:t>
            </a:r>
          </a:p>
        </p:txBody>
      </p:sp>
      <p:sp>
        <p:nvSpPr>
          <p:cNvPr id="16" name="TextBox 15">
            <a:extLst>
              <a:ext uri="{FF2B5EF4-FFF2-40B4-BE49-F238E27FC236}">
                <a16:creationId xmlns:a16="http://schemas.microsoft.com/office/drawing/2014/main" id="{AEDCCE26-2E5D-1DA5-DBDD-FC57CA5A4131}"/>
              </a:ext>
            </a:extLst>
          </p:cNvPr>
          <p:cNvSpPr txBox="1"/>
          <p:nvPr/>
        </p:nvSpPr>
        <p:spPr>
          <a:xfrm>
            <a:off x="1251713" y="3267522"/>
            <a:ext cx="9945445" cy="1200329"/>
          </a:xfrm>
          <a:prstGeom prst="rect">
            <a:avLst/>
          </a:prstGeom>
          <a:noFill/>
        </p:spPr>
        <p:txBody>
          <a:bodyPr wrap="square" lIns="91440" tIns="45720" rIns="91440" bIns="45720" rtlCol="0" anchor="t">
            <a:spAutoFit/>
          </a:bodyPr>
          <a:lstStyle/>
          <a:p>
            <a:pPr algn="ctr"/>
            <a:r>
              <a:rPr lang="en-US" sz="2400" b="1"/>
              <a:t>CCTA is working on developing a pilot youth transportation program proposal that would create more uniform access to the menu of programs and create a better experience for residents</a:t>
            </a:r>
          </a:p>
        </p:txBody>
      </p:sp>
    </p:spTree>
    <p:extLst>
      <p:ext uri="{BB962C8B-B14F-4D97-AF65-F5344CB8AC3E}">
        <p14:creationId xmlns:p14="http://schemas.microsoft.com/office/powerpoint/2010/main" val="3439717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1A0B7-153D-26DF-37C8-9BA696BA1AD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D977E8C-A59C-B2F5-2B3E-3C2CF52450F8}"/>
              </a:ext>
            </a:extLst>
          </p:cNvPr>
          <p:cNvSpPr>
            <a:spLocks noGrp="1"/>
          </p:cNvSpPr>
          <p:nvPr>
            <p:ph type="sldNum" sz="quarter" idx="11"/>
          </p:nvPr>
        </p:nvSpPr>
        <p:spPr>
          <a:xfrm>
            <a:off x="10921982" y="6423914"/>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000" b="0" i="0" u="none" strike="noStrike" kern="1200" cap="none" spc="0" normalizeH="0" baseline="0" noProof="0" smtClean="0">
                <a:ln>
                  <a:noFill/>
                </a:ln>
                <a:solidFill>
                  <a:srgbClr val="000000">
                    <a:lumMod val="50000"/>
                    <a:lumOff val="50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F07AAEA7-7451-83DE-8BA0-85914D67001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31" name="Picture 7">
            <a:extLst>
              <a:ext uri="{FF2B5EF4-FFF2-40B4-BE49-F238E27FC236}">
                <a16:creationId xmlns:a16="http://schemas.microsoft.com/office/drawing/2014/main" id="{CA48833B-50C8-405B-55C9-4B5A5EBA4E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9531" y="131351"/>
            <a:ext cx="2875878" cy="270670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4AD9BF55-46D0-0C15-E174-F54D1B8358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2295" y="571001"/>
            <a:ext cx="2642141" cy="212552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19DCAFC9-A6D3-18B8-7A25-FCA1784D70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999" y="579765"/>
            <a:ext cx="2743944" cy="2116757"/>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a:extLst>
              <a:ext uri="{FF2B5EF4-FFF2-40B4-BE49-F238E27FC236}">
                <a16:creationId xmlns:a16="http://schemas.microsoft.com/office/drawing/2014/main" id="{7A1AB076-A9B8-D60B-015B-75E0C74910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3827" y="484471"/>
            <a:ext cx="2980330" cy="200047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F66C4A1-1D11-6E9D-9C12-F1261CE3E3D3}"/>
              </a:ext>
            </a:extLst>
          </p:cNvPr>
          <p:cNvSpPr txBox="1"/>
          <p:nvPr/>
        </p:nvSpPr>
        <p:spPr>
          <a:xfrm>
            <a:off x="1820935" y="1449095"/>
            <a:ext cx="796052" cy="369332"/>
          </a:xfrm>
          <a:prstGeom prst="rect">
            <a:avLst/>
          </a:prstGeom>
          <a:noFill/>
        </p:spPr>
        <p:txBody>
          <a:bodyPr wrap="none" rtlCol="0">
            <a:spAutoFit/>
          </a:bodyPr>
          <a:lstStyle/>
          <a:p>
            <a:r>
              <a:rPr lang="en-US" b="1">
                <a:solidFill>
                  <a:schemeClr val="bg1"/>
                </a:solidFill>
              </a:rPr>
              <a:t>West</a:t>
            </a:r>
            <a:r>
              <a:rPr lang="en-US"/>
              <a:t> </a:t>
            </a:r>
          </a:p>
        </p:txBody>
      </p:sp>
      <p:sp>
        <p:nvSpPr>
          <p:cNvPr id="13" name="TextBox 12">
            <a:extLst>
              <a:ext uri="{FF2B5EF4-FFF2-40B4-BE49-F238E27FC236}">
                <a16:creationId xmlns:a16="http://schemas.microsoft.com/office/drawing/2014/main" id="{241A642C-A6C4-3B06-ECBB-A606ADE6E64C}"/>
              </a:ext>
            </a:extLst>
          </p:cNvPr>
          <p:cNvSpPr txBox="1"/>
          <p:nvPr/>
        </p:nvSpPr>
        <p:spPr>
          <a:xfrm>
            <a:off x="4565615" y="1449095"/>
            <a:ext cx="1043876" cy="369332"/>
          </a:xfrm>
          <a:prstGeom prst="rect">
            <a:avLst/>
          </a:prstGeom>
          <a:noFill/>
        </p:spPr>
        <p:txBody>
          <a:bodyPr wrap="none" rtlCol="0">
            <a:spAutoFit/>
          </a:bodyPr>
          <a:lstStyle/>
          <a:p>
            <a:r>
              <a:rPr lang="en-US" b="1">
                <a:solidFill>
                  <a:schemeClr val="bg1"/>
                </a:solidFill>
              </a:rPr>
              <a:t>Central</a:t>
            </a:r>
            <a:r>
              <a:rPr lang="en-US"/>
              <a:t> </a:t>
            </a:r>
          </a:p>
        </p:txBody>
      </p:sp>
      <p:sp>
        <p:nvSpPr>
          <p:cNvPr id="14" name="TextBox 13">
            <a:extLst>
              <a:ext uri="{FF2B5EF4-FFF2-40B4-BE49-F238E27FC236}">
                <a16:creationId xmlns:a16="http://schemas.microsoft.com/office/drawing/2014/main" id="{8507C7EE-BB8C-F23C-CA00-43584A303062}"/>
              </a:ext>
            </a:extLst>
          </p:cNvPr>
          <p:cNvSpPr txBox="1"/>
          <p:nvPr/>
        </p:nvSpPr>
        <p:spPr>
          <a:xfrm>
            <a:off x="7311169" y="1447784"/>
            <a:ext cx="902811" cy="369332"/>
          </a:xfrm>
          <a:prstGeom prst="rect">
            <a:avLst/>
          </a:prstGeom>
          <a:noFill/>
        </p:spPr>
        <p:txBody>
          <a:bodyPr wrap="none" rtlCol="0">
            <a:spAutoFit/>
          </a:bodyPr>
          <a:lstStyle/>
          <a:p>
            <a:r>
              <a:rPr lang="en-US" b="1">
                <a:solidFill>
                  <a:schemeClr val="bg1"/>
                </a:solidFill>
              </a:rPr>
              <a:t>South</a:t>
            </a:r>
            <a:r>
              <a:rPr lang="en-US"/>
              <a:t> </a:t>
            </a:r>
          </a:p>
        </p:txBody>
      </p:sp>
      <p:sp>
        <p:nvSpPr>
          <p:cNvPr id="15" name="TextBox 14">
            <a:extLst>
              <a:ext uri="{FF2B5EF4-FFF2-40B4-BE49-F238E27FC236}">
                <a16:creationId xmlns:a16="http://schemas.microsoft.com/office/drawing/2014/main" id="{12D3CA34-D5DF-B8A8-B6DB-0E0DFAC5955D}"/>
              </a:ext>
            </a:extLst>
          </p:cNvPr>
          <p:cNvSpPr txBox="1"/>
          <p:nvPr/>
        </p:nvSpPr>
        <p:spPr>
          <a:xfrm>
            <a:off x="10003015" y="1447784"/>
            <a:ext cx="736099" cy="369332"/>
          </a:xfrm>
          <a:prstGeom prst="rect">
            <a:avLst/>
          </a:prstGeom>
          <a:noFill/>
        </p:spPr>
        <p:txBody>
          <a:bodyPr wrap="none" rtlCol="0">
            <a:spAutoFit/>
          </a:bodyPr>
          <a:lstStyle/>
          <a:p>
            <a:r>
              <a:rPr lang="en-US" b="1">
                <a:solidFill>
                  <a:schemeClr val="bg1"/>
                </a:solidFill>
              </a:rPr>
              <a:t>East</a:t>
            </a:r>
            <a:r>
              <a:rPr lang="en-US"/>
              <a:t> </a:t>
            </a:r>
          </a:p>
        </p:txBody>
      </p:sp>
      <p:pic>
        <p:nvPicPr>
          <p:cNvPr id="3076" name="Picture 4" descr="Pass2Class - Student Transit Ticket Program | 511 Contra Costa">
            <a:extLst>
              <a:ext uri="{FF2B5EF4-FFF2-40B4-BE49-F238E27FC236}">
                <a16:creationId xmlns:a16="http://schemas.microsoft.com/office/drawing/2014/main" id="{A27D72A2-8392-C890-C96D-EC4F0B1FD4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0663" y="3055941"/>
            <a:ext cx="9753600" cy="29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095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298BF-03FB-4F8A-87BF-C25CB32D9A8C}"/>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1EFA4A49-7122-B3F3-D72B-412630BD6886}"/>
              </a:ext>
            </a:extLst>
          </p:cNvPr>
          <p:cNvSpPr txBox="1"/>
          <p:nvPr/>
        </p:nvSpPr>
        <p:spPr>
          <a:xfrm>
            <a:off x="681775" y="699565"/>
            <a:ext cx="8776129" cy="4801314"/>
          </a:xfrm>
          <a:prstGeom prst="rect">
            <a:avLst/>
          </a:prstGeom>
          <a:noFill/>
        </p:spPr>
        <p:txBody>
          <a:bodyPr wrap="square" lIns="91440" tIns="45720" rIns="91440" bIns="45720" rtlCol="0" anchor="t">
            <a:spAutoFit/>
          </a:bodyPr>
          <a:lstStyle/>
          <a:p>
            <a:r>
              <a:rPr lang="en-US" sz="2400">
                <a:latin typeface="Quire Sans" panose="020B0502040400020003" pitchFamily="34" charset="0"/>
                <a:cs typeface="Quire Sans" panose="020B0502040400020003" pitchFamily="34" charset="0"/>
              </a:rPr>
              <a:t>Pass2Class students receive up </a:t>
            </a:r>
          </a:p>
          <a:p>
            <a:r>
              <a:rPr lang="en-US" sz="2400">
                <a:latin typeface="Quire Sans"/>
                <a:cs typeface="Quire Sans"/>
              </a:rPr>
              <a:t>to two months of free rides to </a:t>
            </a:r>
            <a:r>
              <a:rPr lang="en-US" sz="2400" b="1">
                <a:latin typeface="Quire Sans"/>
                <a:cs typeface="Quire Sans"/>
              </a:rPr>
              <a:t>build </a:t>
            </a:r>
          </a:p>
          <a:p>
            <a:r>
              <a:rPr lang="en-US" sz="2400" b="1">
                <a:latin typeface="Quire Sans"/>
                <a:cs typeface="Quire Sans"/>
              </a:rPr>
              <a:t>bus riding habits</a:t>
            </a:r>
            <a:r>
              <a:rPr lang="en-US" sz="2400">
                <a:latin typeface="Quire Sans"/>
                <a:cs typeface="Quire Sans"/>
              </a:rPr>
              <a:t> at the start of the </a:t>
            </a:r>
          </a:p>
          <a:p>
            <a:r>
              <a:rPr lang="en-US" sz="2400">
                <a:latin typeface="Quire Sans" panose="020B0502040400020003" pitchFamily="34" charset="0"/>
                <a:cs typeface="Quire Sans" panose="020B0502040400020003" pitchFamily="34" charset="0"/>
              </a:rPr>
              <a:t>school year. </a:t>
            </a:r>
          </a:p>
          <a:p>
            <a:endParaRPr lang="en-US" sz="2400">
              <a:latin typeface="Quire Sans" panose="020B0502040400020003" pitchFamily="34" charset="0"/>
              <a:cs typeface="Quire Sans" panose="020B0502040400020003" pitchFamily="34" charset="0"/>
            </a:endParaRPr>
          </a:p>
          <a:p>
            <a:pPr marL="914400" lvl="1" indent="-4572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County Connection</a:t>
            </a:r>
          </a:p>
          <a:p>
            <a:pPr marL="914400" lvl="1" indent="-4572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Tri Delta Transit</a:t>
            </a:r>
          </a:p>
          <a:p>
            <a:pPr marL="914400" lvl="1" indent="-457200">
              <a:buFont typeface="Courier New" panose="02070309020205020404" pitchFamily="49" charset="0"/>
              <a:buChar char="o"/>
            </a:pPr>
            <a:r>
              <a:rPr lang="en-US" sz="2400" err="1">
                <a:latin typeface="Quire Sans" panose="020B0502040400020003" pitchFamily="34" charset="0"/>
                <a:cs typeface="Quire Sans" panose="020B0502040400020003" pitchFamily="34" charset="0"/>
              </a:rPr>
              <a:t>WestCAT</a:t>
            </a:r>
            <a:endParaRPr lang="en-US" sz="2400">
              <a:latin typeface="Quire Sans" panose="020B0502040400020003" pitchFamily="34" charset="0"/>
              <a:cs typeface="Quire Sans" panose="020B0502040400020003" pitchFamily="34" charset="0"/>
            </a:endParaRPr>
          </a:p>
          <a:p>
            <a:pPr marL="914400" lvl="1" indent="-4572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AC Transit</a:t>
            </a:r>
          </a:p>
          <a:p>
            <a:endParaRPr lang="en-US" sz="2400">
              <a:latin typeface="Quire Sans" panose="020B0502040400020003" pitchFamily="34" charset="0"/>
              <a:cs typeface="Quire Sans" panose="020B0502040400020003" pitchFamily="34" charset="0"/>
            </a:endParaRPr>
          </a:p>
          <a:p>
            <a:r>
              <a:rPr lang="en-US" sz="2400">
                <a:latin typeface="Quire Sans"/>
                <a:cs typeface="Quire Sans"/>
              </a:rPr>
              <a:t>Pass2Class is delivered with </a:t>
            </a:r>
            <a:r>
              <a:rPr lang="en-US" sz="2400" b="1">
                <a:latin typeface="Quire Sans"/>
                <a:cs typeface="Quire Sans"/>
              </a:rPr>
              <a:t>Bay Area Air District </a:t>
            </a:r>
          </a:p>
          <a:p>
            <a:r>
              <a:rPr lang="en-US" sz="2400" b="1">
                <a:latin typeface="Quire Sans"/>
                <a:cs typeface="Quire Sans"/>
              </a:rPr>
              <a:t>Transportation Fund for Clean Air (TFCA) 40% funds</a:t>
            </a:r>
            <a:r>
              <a:rPr lang="en-US" sz="2400">
                <a:latin typeface="Quire Sans"/>
                <a:cs typeface="Quire Sans"/>
              </a:rPr>
              <a:t>. </a:t>
            </a:r>
          </a:p>
          <a:p>
            <a:endParaRPr lang="en-US"/>
          </a:p>
        </p:txBody>
      </p:sp>
      <p:pic>
        <p:nvPicPr>
          <p:cNvPr id="25" name="Picture 24" descr="A blue and white card with a white bus and an arrow&#10;&#10;AI-generated content may be incorrect.">
            <a:extLst>
              <a:ext uri="{FF2B5EF4-FFF2-40B4-BE49-F238E27FC236}">
                <a16:creationId xmlns:a16="http://schemas.microsoft.com/office/drawing/2014/main" id="{C677D7DB-712D-E048-F55A-BAF417548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13223">
            <a:off x="6117702" y="833551"/>
            <a:ext cx="5477639" cy="3419952"/>
          </a:xfrm>
          <a:prstGeom prst="rect">
            <a:avLst/>
          </a:prstGeom>
        </p:spPr>
      </p:pic>
      <p:pic>
        <p:nvPicPr>
          <p:cNvPr id="27" name="Picture 26" descr="A blue and black logo&#10;&#10;AI-generated content may be incorrect.">
            <a:extLst>
              <a:ext uri="{FF2B5EF4-FFF2-40B4-BE49-F238E27FC236}">
                <a16:creationId xmlns:a16="http://schemas.microsoft.com/office/drawing/2014/main" id="{0EEDD356-54B8-462D-C85A-811C729F69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4027" y="6022874"/>
            <a:ext cx="2367208" cy="659278"/>
          </a:xfrm>
          <a:prstGeom prst="rect">
            <a:avLst/>
          </a:prstGeom>
        </p:spPr>
      </p:pic>
    </p:spTree>
    <p:extLst>
      <p:ext uri="{BB962C8B-B14F-4D97-AF65-F5344CB8AC3E}">
        <p14:creationId xmlns:p14="http://schemas.microsoft.com/office/powerpoint/2010/main" val="752708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EE62A-A834-AFB8-FE95-CA3A0F3E0E83}"/>
            </a:ext>
          </a:extLst>
        </p:cNvPr>
        <p:cNvGrpSpPr/>
        <p:nvPr/>
      </p:nvGrpSpPr>
      <p:grpSpPr>
        <a:xfrm>
          <a:off x="0" y="0"/>
          <a:ext cx="0" cy="0"/>
          <a:chOff x="0" y="0"/>
          <a:chExt cx="0" cy="0"/>
        </a:xfrm>
      </p:grpSpPr>
      <p:pic>
        <p:nvPicPr>
          <p:cNvPr id="25" name="Picture 24" descr="A blue and white card with a white bus and an arrow&#10;&#10;AI-generated content may be incorrect.">
            <a:extLst>
              <a:ext uri="{FF2B5EF4-FFF2-40B4-BE49-F238E27FC236}">
                <a16:creationId xmlns:a16="http://schemas.microsoft.com/office/drawing/2014/main" id="{43C4D810-BE59-E828-6243-F4BA431859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13223">
            <a:off x="7214563" y="917456"/>
            <a:ext cx="4457732" cy="2786906"/>
          </a:xfrm>
          <a:prstGeom prst="rect">
            <a:avLst/>
          </a:prstGeom>
        </p:spPr>
      </p:pic>
      <p:pic>
        <p:nvPicPr>
          <p:cNvPr id="27" name="Picture 26" descr="A blue and black logo&#10;&#10;AI-generated content may be incorrect.">
            <a:extLst>
              <a:ext uri="{FF2B5EF4-FFF2-40B4-BE49-F238E27FC236}">
                <a16:creationId xmlns:a16="http://schemas.microsoft.com/office/drawing/2014/main" id="{EA8D3393-9E4E-4648-AD43-7029E84F0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4027" y="6022874"/>
            <a:ext cx="2367208" cy="659278"/>
          </a:xfrm>
          <a:prstGeom prst="rect">
            <a:avLst/>
          </a:prstGeom>
        </p:spPr>
      </p:pic>
      <p:sp>
        <p:nvSpPr>
          <p:cNvPr id="2" name="TextBox 1">
            <a:extLst>
              <a:ext uri="{FF2B5EF4-FFF2-40B4-BE49-F238E27FC236}">
                <a16:creationId xmlns:a16="http://schemas.microsoft.com/office/drawing/2014/main" id="{0EF51FFF-00B3-3CDF-4B53-6D75F84ED162}"/>
              </a:ext>
            </a:extLst>
          </p:cNvPr>
          <p:cNvSpPr txBox="1"/>
          <p:nvPr/>
        </p:nvSpPr>
        <p:spPr>
          <a:xfrm>
            <a:off x="691662" y="750277"/>
            <a:ext cx="6119446"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l" rtl="0"/>
            <a:r>
              <a:rPr lang="en-US" sz="2400" kern="1200">
                <a:solidFill>
                  <a:schemeClr val="tx1"/>
                </a:solidFill>
                <a:latin typeface="Quire Sans"/>
                <a:ea typeface="+mn-ea"/>
                <a:cs typeface="Quire Sans"/>
              </a:rPr>
              <a:t>Most of the required TFCA data supporting program cost effectiveness was collected through the application to get </a:t>
            </a:r>
            <a:r>
              <a:rPr lang="en-US" sz="2400" b="1" kern="1200">
                <a:solidFill>
                  <a:srgbClr val="0070C0"/>
                </a:solidFill>
                <a:latin typeface="Quire Sans"/>
                <a:ea typeface="+mn-ea"/>
                <a:cs typeface="Quire Sans"/>
              </a:rPr>
              <a:t>100% representation</a:t>
            </a:r>
            <a:r>
              <a:rPr lang="en-US" sz="2400" kern="1200">
                <a:solidFill>
                  <a:schemeClr val="tx1"/>
                </a:solidFill>
                <a:latin typeface="Quire Sans"/>
                <a:ea typeface="+mn-ea"/>
                <a:cs typeface="Quire Sans"/>
              </a:rPr>
              <a:t>.</a:t>
            </a:r>
          </a:p>
          <a:p>
            <a:pPr marL="0" algn="l" rtl="0"/>
            <a:endParaRPr lang="en-US"/>
          </a:p>
          <a:p>
            <a:pPr marL="0" algn="l" rtl="0"/>
            <a:r>
              <a:rPr lang="en-US" sz="2400" kern="1200">
                <a:solidFill>
                  <a:schemeClr val="tx1"/>
                </a:solidFill>
                <a:latin typeface="Quire Sans"/>
                <a:ea typeface="+mn-ea"/>
                <a:cs typeface="Quire Sans"/>
              </a:rPr>
              <a:t>Data included:</a:t>
            </a:r>
          </a:p>
          <a:p>
            <a:pPr marL="804545" indent="-347345" algn="l" rtl="0">
              <a:buFont typeface="Courier New"/>
              <a:buChar char="o"/>
            </a:pPr>
            <a:r>
              <a:rPr lang="en-US" sz="2400" kern="1200">
                <a:solidFill>
                  <a:schemeClr val="tx1"/>
                </a:solidFill>
                <a:latin typeface="Quire Sans"/>
                <a:ea typeface="+mn-ea"/>
                <a:cs typeface="Quire Sans"/>
              </a:rPr>
              <a:t>Days of week expected to ride the bus</a:t>
            </a:r>
            <a:endParaRPr lang="en-US" sz="2400" kern="1200">
              <a:solidFill>
                <a:schemeClr val="tx1"/>
              </a:solidFill>
              <a:latin typeface="Quire Sans"/>
              <a:cs typeface="Quire Sans"/>
            </a:endParaRPr>
          </a:p>
          <a:p>
            <a:pPr marL="804545" indent="-347345" algn="l" rtl="0">
              <a:buFont typeface="Courier New"/>
              <a:buChar char="o"/>
            </a:pPr>
            <a:r>
              <a:rPr lang="en-US" sz="2400" kern="1200">
                <a:solidFill>
                  <a:schemeClr val="tx1"/>
                </a:solidFill>
                <a:latin typeface="Quire Sans"/>
                <a:ea typeface="+mn-ea"/>
                <a:cs typeface="Quire Sans"/>
              </a:rPr>
              <a:t>Length of car trip eliminated</a:t>
            </a:r>
            <a:endParaRPr lang="en-US" sz="2400" kern="1200">
              <a:solidFill>
                <a:schemeClr val="tx1"/>
              </a:solidFill>
              <a:latin typeface="Quire Sans"/>
              <a:cs typeface="Quire Sans"/>
            </a:endParaRPr>
          </a:p>
          <a:p>
            <a:pPr marL="804545" indent="-347345" algn="l" rtl="0">
              <a:buFont typeface="Courier New"/>
              <a:buChar char="o"/>
            </a:pPr>
            <a:r>
              <a:rPr lang="en-US" sz="2400" b="1" kern="1200">
                <a:latin typeface="Quire Sans"/>
                <a:ea typeface="+mn-ea"/>
                <a:cs typeface="Quire Sans"/>
              </a:rPr>
              <a:t>How the student would have gotten to school if not riding the bus   </a:t>
            </a:r>
            <a:endParaRPr lang="en-US" sz="2400" b="1" kern="1200">
              <a:latin typeface="Quire Sans"/>
              <a:cs typeface="Quire Sans"/>
            </a:endParaRPr>
          </a:p>
          <a:p>
            <a:pPr algn="ctr"/>
            <a:endParaRPr lang="en-US"/>
          </a:p>
        </p:txBody>
      </p:sp>
    </p:spTree>
    <p:extLst>
      <p:ext uri="{BB962C8B-B14F-4D97-AF65-F5344CB8AC3E}">
        <p14:creationId xmlns:p14="http://schemas.microsoft.com/office/powerpoint/2010/main" val="3327143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A87A3-036E-E331-5FE2-412C676C1EE4}"/>
            </a:ext>
          </a:extLst>
        </p:cNvPr>
        <p:cNvGrpSpPr/>
        <p:nvPr/>
      </p:nvGrpSpPr>
      <p:grpSpPr>
        <a:xfrm>
          <a:off x="0" y="0"/>
          <a:ext cx="0" cy="0"/>
          <a:chOff x="0" y="0"/>
          <a:chExt cx="0" cy="0"/>
        </a:xfrm>
      </p:grpSpPr>
      <p:pic>
        <p:nvPicPr>
          <p:cNvPr id="13" name="Picture 12" descr="A blue and black logo&#10;&#10;AI-generated content may be incorrect.">
            <a:extLst>
              <a:ext uri="{FF2B5EF4-FFF2-40B4-BE49-F238E27FC236}">
                <a16:creationId xmlns:a16="http://schemas.microsoft.com/office/drawing/2014/main" id="{A5ADAD7B-DC23-68C7-6EFC-7AA974AF7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4027" y="6053870"/>
            <a:ext cx="2367208" cy="659278"/>
          </a:xfrm>
          <a:prstGeom prst="rect">
            <a:avLst/>
          </a:prstGeom>
        </p:spPr>
      </p:pic>
      <p:sp>
        <p:nvSpPr>
          <p:cNvPr id="4" name="TextBox 3">
            <a:extLst>
              <a:ext uri="{FF2B5EF4-FFF2-40B4-BE49-F238E27FC236}">
                <a16:creationId xmlns:a16="http://schemas.microsoft.com/office/drawing/2014/main" id="{524627C9-107B-7218-CA4C-E90EE5168B9F}"/>
              </a:ext>
            </a:extLst>
          </p:cNvPr>
          <p:cNvSpPr txBox="1"/>
          <p:nvPr/>
        </p:nvSpPr>
        <p:spPr>
          <a:xfrm>
            <a:off x="496144" y="336973"/>
            <a:ext cx="11551403" cy="1908215"/>
          </a:xfrm>
          <a:prstGeom prst="rect">
            <a:avLst/>
          </a:prstGeom>
          <a:noFill/>
        </p:spPr>
        <p:txBody>
          <a:bodyPr wrap="square">
            <a:spAutoFit/>
          </a:bodyPr>
          <a:lstStyle/>
          <a:p>
            <a:r>
              <a:rPr lang="en-US" sz="2400">
                <a:latin typeface="Quire Sans" panose="020B0502040400020003" pitchFamily="34" charset="0"/>
                <a:cs typeface="Quire Sans" panose="020B0502040400020003" pitchFamily="34" charset="0"/>
              </a:rPr>
              <a:t>Program surveys were sent to participating families in late November to allow time for students to use their free passes and to establish ongoing travel patterns.</a:t>
            </a:r>
          </a:p>
          <a:p>
            <a:endParaRPr lang="en-US" sz="2400">
              <a:latin typeface="Quire Sans" panose="020B0502040400020003" pitchFamily="34" charset="0"/>
              <a:cs typeface="Quire Sans" panose="020B0502040400020003" pitchFamily="34" charset="0"/>
            </a:endParaRPr>
          </a:p>
          <a:p>
            <a:r>
              <a:rPr lang="en-US" sz="2400">
                <a:latin typeface="Quire Sans" panose="020B0502040400020003" pitchFamily="34" charset="0"/>
                <a:cs typeface="Quire Sans" panose="020B0502040400020003" pitchFamily="34" charset="0"/>
              </a:rPr>
              <a:t>A total of </a:t>
            </a:r>
            <a:r>
              <a:rPr lang="en-US" sz="2400" b="1">
                <a:solidFill>
                  <a:srgbClr val="0070C0"/>
                </a:solidFill>
                <a:latin typeface="Quire Sans" panose="020B0502040400020003" pitchFamily="34" charset="0"/>
                <a:cs typeface="Quire Sans" panose="020B0502040400020003" pitchFamily="34" charset="0"/>
              </a:rPr>
              <a:t>675</a:t>
            </a:r>
            <a:r>
              <a:rPr lang="en-US" sz="2400">
                <a:latin typeface="Quire Sans" panose="020B0502040400020003" pitchFamily="34" charset="0"/>
                <a:cs typeface="Quire Sans" panose="020B0502040400020003" pitchFamily="34" charset="0"/>
              </a:rPr>
              <a:t> valid survey responses were submitted across the four regions.</a:t>
            </a:r>
          </a:p>
          <a:p>
            <a:endParaRPr lang="en-US" sz="180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D584D627-D732-76CC-EC67-5B3D7A1605B9}"/>
              </a:ext>
            </a:extLst>
          </p:cNvPr>
          <p:cNvSpPr txBox="1"/>
          <p:nvPr/>
        </p:nvSpPr>
        <p:spPr>
          <a:xfrm>
            <a:off x="396498" y="2421034"/>
            <a:ext cx="4773478" cy="2308324"/>
          </a:xfrm>
          <a:prstGeom prst="rect">
            <a:avLst/>
          </a:prstGeom>
          <a:noFill/>
        </p:spPr>
        <p:txBody>
          <a:bodyPr wrap="square">
            <a:spAutoFit/>
          </a:bodyPr>
          <a:lstStyle/>
          <a:p>
            <a:pPr marL="800100" lvl="1" indent="-3429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County Connection: 406 </a:t>
            </a:r>
          </a:p>
          <a:p>
            <a:pPr marL="1257300" lvl="2" indent="-3429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Central region: 211</a:t>
            </a:r>
          </a:p>
          <a:p>
            <a:pPr marL="1257300" lvl="2" indent="-3429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Southwest region: 195</a:t>
            </a:r>
          </a:p>
          <a:p>
            <a:pPr marL="800100" lvl="1" indent="-3429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Tri Delta Transit: 122</a:t>
            </a:r>
          </a:p>
          <a:p>
            <a:pPr marL="800100" lvl="1" indent="-342900">
              <a:buFont typeface="Courier New" panose="02070309020205020404" pitchFamily="49" charset="0"/>
              <a:buChar char="o"/>
            </a:pPr>
            <a:r>
              <a:rPr lang="en-US" sz="2400" err="1">
                <a:latin typeface="Quire Sans" panose="020B0502040400020003" pitchFamily="34" charset="0"/>
                <a:cs typeface="Quire Sans" panose="020B0502040400020003" pitchFamily="34" charset="0"/>
              </a:rPr>
              <a:t>WestCAT</a:t>
            </a:r>
            <a:r>
              <a:rPr lang="en-US" sz="2400">
                <a:latin typeface="Quire Sans" panose="020B0502040400020003" pitchFamily="34" charset="0"/>
                <a:cs typeface="Quire Sans" panose="020B0502040400020003" pitchFamily="34" charset="0"/>
              </a:rPr>
              <a:t>: 46</a:t>
            </a:r>
          </a:p>
          <a:p>
            <a:pPr marL="800100" lvl="1" indent="-342900">
              <a:buFont typeface="Courier New" panose="02070309020205020404" pitchFamily="49" charset="0"/>
              <a:buChar char="o"/>
            </a:pPr>
            <a:r>
              <a:rPr lang="en-US" sz="2400">
                <a:latin typeface="Quire Sans" panose="020B0502040400020003" pitchFamily="34" charset="0"/>
                <a:cs typeface="Quire Sans" panose="020B0502040400020003" pitchFamily="34" charset="0"/>
              </a:rPr>
              <a:t>AC Transit: 101</a:t>
            </a:r>
          </a:p>
        </p:txBody>
      </p:sp>
      <p:pic>
        <p:nvPicPr>
          <p:cNvPr id="17" name="Picture 16">
            <a:extLst>
              <a:ext uri="{FF2B5EF4-FFF2-40B4-BE49-F238E27FC236}">
                <a16:creationId xmlns:a16="http://schemas.microsoft.com/office/drawing/2014/main" id="{0CFFCB21-9782-7A59-7D1D-2DB8443FC612}"/>
              </a:ext>
            </a:extLst>
          </p:cNvPr>
          <p:cNvPicPr>
            <a:picLocks noChangeAspect="1"/>
          </p:cNvPicPr>
          <p:nvPr/>
        </p:nvPicPr>
        <p:blipFill>
          <a:blip r:embed="rId4"/>
          <a:stretch>
            <a:fillRect/>
          </a:stretch>
        </p:blipFill>
        <p:spPr>
          <a:xfrm>
            <a:off x="5169847" y="2080040"/>
            <a:ext cx="6056953" cy="3267663"/>
          </a:xfrm>
          <a:prstGeom prst="rect">
            <a:avLst/>
          </a:prstGeom>
        </p:spPr>
      </p:pic>
    </p:spTree>
    <p:extLst>
      <p:ext uri="{BB962C8B-B14F-4D97-AF65-F5344CB8AC3E}">
        <p14:creationId xmlns:p14="http://schemas.microsoft.com/office/powerpoint/2010/main" val="1819711614"/>
      </p:ext>
    </p:extLst>
  </p:cSld>
  <p:clrMapOvr>
    <a:masterClrMapping/>
  </p:clrMapOvr>
</p:sld>
</file>

<file path=ppt/theme/theme1.xml><?xml version="1.0" encoding="utf-8"?>
<a:theme xmlns:a="http://schemas.openxmlformats.org/drawingml/2006/main" name="DividendVTI">
  <a:themeElements>
    <a:clrScheme name="Custom 21">
      <a:dk1>
        <a:srgbClr val="000000"/>
      </a:dk1>
      <a:lt1>
        <a:srgbClr val="FFFFFF"/>
      </a:lt1>
      <a:dk2>
        <a:srgbClr val="007DBB"/>
      </a:dk2>
      <a:lt2>
        <a:srgbClr val="E2E6E8"/>
      </a:lt2>
      <a:accent1>
        <a:srgbClr val="7EC7E3"/>
      </a:accent1>
      <a:accent2>
        <a:srgbClr val="F5BC00"/>
      </a:accent2>
      <a:accent3>
        <a:srgbClr val="88BE55"/>
      </a:accent3>
      <a:accent4>
        <a:srgbClr val="7670A8"/>
      </a:accent4>
      <a:accent5>
        <a:srgbClr val="D35B24"/>
      </a:accent5>
      <a:accent6>
        <a:srgbClr val="69A241"/>
      </a:accent6>
      <a:hlink>
        <a:srgbClr val="7EC7E3"/>
      </a:hlink>
      <a:folHlink>
        <a:srgbClr val="82828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a8ec99c-56ea-47e7-89f4-9a3bcd158ce2" xsi:nil="true"/>
    <lcf76f155ced4ddcb4097134ff3c332f xmlns="1524aa96-0548-4032-831c-6ad4917f6cec">
      <Terms xmlns="http://schemas.microsoft.com/office/infopath/2007/PartnerControls"/>
    </lcf76f155ced4ddcb4097134ff3c332f>
    <DocumentType xmlns="1524aa96-0548-4032-831c-6ad4917f6ce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9C9517EE8BC04458361DDC0D7533CBF" ma:contentTypeVersion="16" ma:contentTypeDescription="Create a new document." ma:contentTypeScope="" ma:versionID="1ea2f8dc0b30e96703a53a3c9f83133a">
  <xsd:schema xmlns:xsd="http://www.w3.org/2001/XMLSchema" xmlns:xs="http://www.w3.org/2001/XMLSchema" xmlns:p="http://schemas.microsoft.com/office/2006/metadata/properties" xmlns:ns2="1524aa96-0548-4032-831c-6ad4917f6cec" xmlns:ns3="aa8ec99c-56ea-47e7-89f4-9a3bcd158ce2" targetNamespace="http://schemas.microsoft.com/office/2006/metadata/properties" ma:root="true" ma:fieldsID="c8b114e36c474ef6cf2f023090a3f200" ns2:_="" ns3:_="">
    <xsd:import namespace="1524aa96-0548-4032-831c-6ad4917f6cec"/>
    <xsd:import namespace="aa8ec99c-56ea-47e7-89f4-9a3bcd158c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TaxCatchAll" minOccurs="0"/>
                <xsd:element ref="ns2:MediaServiceLocation" minOccurs="0"/>
                <xsd:element ref="ns2:lcf76f155ced4ddcb4097134ff3c332f" minOccurs="0"/>
                <xsd:element ref="ns2:MediaServiceOCR" minOccurs="0"/>
                <xsd:element ref="ns2:Document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24aa96-0548-4032-831c-6ad4917f6c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4185fa9-8ff1-4075-a820-f9f8b54aee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DocumentType" ma:index="21" nillable="true" ma:displayName="Document Type" ma:format="Dropdown" ma:internalName="DocumentType">
      <xsd:simpleType>
        <xsd:restriction base="dms:Choice">
          <xsd:enumeration value="Invoice"/>
          <xsd:enumeration value="Tracking Sheet"/>
          <xsd:enumeration value="Reference"/>
          <xsd:enumeration value="Ignore"/>
        </xsd:restriction>
      </xsd:simpleType>
    </xsd:element>
  </xsd:schema>
  <xsd:schema xmlns:xsd="http://www.w3.org/2001/XMLSchema" xmlns:xs="http://www.w3.org/2001/XMLSchema" xmlns:dms="http://schemas.microsoft.com/office/2006/documentManagement/types" xmlns:pc="http://schemas.microsoft.com/office/infopath/2007/PartnerControls" targetNamespace="aa8ec99c-56ea-47e7-89f4-9a3bcd158ce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111d1c9-52ac-48d4-ba8e-7eab96e38337}" ma:internalName="TaxCatchAll" ma:showField="CatchAllData" ma:web="aa8ec99c-56ea-47e7-89f4-9a3bcd158c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EE6523-A995-4BE9-8171-6B47B2681D6C}">
  <ds:schemaRefs>
    <ds:schemaRef ds:uri="http://schemas.microsoft.com/office/2006/documentManagement/types"/>
    <ds:schemaRef ds:uri="01d41e3c-7611-4420-a370-0095a8c2f93b"/>
    <ds:schemaRef ds:uri="http://www.w3.org/XML/1998/namespace"/>
    <ds:schemaRef ds:uri="http://purl.org/dc/dcmitype/"/>
    <ds:schemaRef ds:uri="7f40e260-53f0-44bb-813a-f14117218945"/>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bd41dbca-9230-4cc4-8fb1-872918297986"/>
  </ds:schemaRefs>
</ds:datastoreItem>
</file>

<file path=customXml/itemProps2.xml><?xml version="1.0" encoding="utf-8"?>
<ds:datastoreItem xmlns:ds="http://schemas.openxmlformats.org/officeDocument/2006/customXml" ds:itemID="{ABD7E16C-BF15-4977-AB81-3826F0603C9A}">
  <ds:schemaRefs>
    <ds:schemaRef ds:uri="http://schemas.microsoft.com/sharepoint/v3/contenttype/forms"/>
  </ds:schemaRefs>
</ds:datastoreItem>
</file>

<file path=customXml/itemProps3.xml><?xml version="1.0" encoding="utf-8"?>
<ds:datastoreItem xmlns:ds="http://schemas.openxmlformats.org/officeDocument/2006/customXml" ds:itemID="{F1464222-3763-4EBA-AF0C-61535C62DAD7}"/>
</file>

<file path=docProps/app.xml><?xml version="1.0" encoding="utf-8"?>
<Properties xmlns="http://schemas.openxmlformats.org/officeDocument/2006/extended-properties" xmlns:vt="http://schemas.openxmlformats.org/officeDocument/2006/docPropsVTypes">
  <TotalTime>83</TotalTime>
  <Words>1286</Words>
  <Application>Microsoft Office PowerPoint</Application>
  <PresentationFormat>Widescreen</PresentationFormat>
  <Paragraphs>217</Paragraphs>
  <Slides>26</Slides>
  <Notes>17</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DividendVTI</vt:lpstr>
      <vt:lpstr>Summer Youth Transit Pilot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Youth Ride Free </vt:lpstr>
      <vt:lpstr>Outreach &amp; Engagement </vt:lpstr>
      <vt:lpstr>Youth Ride Free is your Pass2Summer! </vt:lpstr>
      <vt:lpstr>Outreach &amp; Engagement </vt:lpstr>
      <vt:lpstr>Survey Recommendations   </vt:lpstr>
      <vt:lpstr>PowerPoint Presentation</vt:lpstr>
      <vt:lpstr>Student Transit Experience</vt:lpstr>
      <vt:lpstr>Walk N Roll Participation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Lindy Johnson</dc:creator>
  <cp:lastModifiedBy>Danielle Elkins</cp:lastModifiedBy>
  <cp:revision>3</cp:revision>
  <dcterms:created xsi:type="dcterms:W3CDTF">2026-04-10T21:07:56Z</dcterms:created>
  <dcterms:modified xsi:type="dcterms:W3CDTF">2026-04-30T05:42:14Z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0x01010059C9517EE8BC04458361DDC0D7533CBF</vt:lpwstr>
  </property>
</Properties>
</file>